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50" r:id="rId1"/>
  </p:sldMasterIdLst>
  <p:notesMasterIdLst>
    <p:notesMasterId r:id="rId37"/>
  </p:notesMasterIdLst>
  <p:sldIdLst>
    <p:sldId id="256" r:id="rId2"/>
    <p:sldId id="395" r:id="rId3"/>
    <p:sldId id="396" r:id="rId4"/>
    <p:sldId id="425" r:id="rId5"/>
    <p:sldId id="411" r:id="rId6"/>
    <p:sldId id="376" r:id="rId7"/>
    <p:sldId id="426" r:id="rId8"/>
    <p:sldId id="398" r:id="rId9"/>
    <p:sldId id="399" r:id="rId10"/>
    <p:sldId id="400" r:id="rId11"/>
    <p:sldId id="401" r:id="rId12"/>
    <p:sldId id="402" r:id="rId13"/>
    <p:sldId id="403" r:id="rId14"/>
    <p:sldId id="404" r:id="rId15"/>
    <p:sldId id="427" r:id="rId16"/>
    <p:sldId id="405" r:id="rId17"/>
    <p:sldId id="428" r:id="rId18"/>
    <p:sldId id="429" r:id="rId19"/>
    <p:sldId id="406" r:id="rId20"/>
    <p:sldId id="430" r:id="rId21"/>
    <p:sldId id="407" r:id="rId22"/>
    <p:sldId id="377" r:id="rId23"/>
    <p:sldId id="431" r:id="rId24"/>
    <p:sldId id="409" r:id="rId25"/>
    <p:sldId id="410" r:id="rId26"/>
    <p:sldId id="423" r:id="rId27"/>
    <p:sldId id="413" r:id="rId28"/>
    <p:sldId id="414" r:id="rId29"/>
    <p:sldId id="416" r:id="rId30"/>
    <p:sldId id="420" r:id="rId31"/>
    <p:sldId id="421" r:id="rId32"/>
    <p:sldId id="432" r:id="rId33"/>
    <p:sldId id="424" r:id="rId34"/>
    <p:sldId id="378" r:id="rId35"/>
    <p:sldId id="292" r:id="rId3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E815B"/>
    <a:srgbClr val="000000"/>
    <a:srgbClr val="DDDDDD"/>
    <a:srgbClr val="C0C0C0"/>
    <a:srgbClr val="EAEAEA"/>
    <a:srgbClr val="CC0000"/>
    <a:srgbClr val="46ACAE"/>
    <a:srgbClr val="7EA5D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193" autoAdjust="0"/>
    <p:restoredTop sz="94660" autoAdjust="0"/>
  </p:normalViewPr>
  <p:slideViewPr>
    <p:cSldViewPr>
      <p:cViewPr varScale="1">
        <p:scale>
          <a:sx n="65" d="100"/>
          <a:sy n="65" d="100"/>
        </p:scale>
        <p:origin x="-1194" y="-108"/>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itchFamily="34" charset="0"/>
              </a:defRPr>
            </a:lvl1pPr>
          </a:lstStyle>
          <a:p>
            <a:pPr>
              <a:defRPr/>
            </a:pPr>
            <a:fld id="{33BB8E6C-8404-4B91-A809-387A7E9A50EA}" type="datetimeFigureOut">
              <a:rPr lang="en-US"/>
              <a:pPr>
                <a:defRPr/>
              </a:pPr>
              <a:t>9/5/2016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itchFamily="34"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8C673890-8C1B-4CDA-9EA7-0BB8FF1E523C}" type="slidenum">
              <a:rPr lang="en-US"/>
              <a:pPr/>
              <a:t>‹#›</a:t>
            </a:fld>
            <a:endParaRPr lang="en-US"/>
          </a:p>
        </p:txBody>
      </p:sp>
    </p:spTree>
    <p:extLst>
      <p:ext uri="{BB962C8B-B14F-4D97-AF65-F5344CB8AC3E}">
        <p14:creationId xmlns="" xmlns:p14="http://schemas.microsoft.com/office/powerpoint/2010/main" val="25257749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041400"/>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C5D77369-51EB-4614-93ED-60DA187E31A3}" type="slidenum">
              <a:rPr lang="en-US" smtClean="0"/>
              <a:pPr/>
              <a:t>‹#›</a:t>
            </a:fld>
            <a:endParaRPr lang="en-US"/>
          </a:p>
        </p:txBody>
      </p:sp>
    </p:spTree>
    <p:extLst>
      <p:ext uri="{BB962C8B-B14F-4D97-AF65-F5344CB8AC3E}">
        <p14:creationId xmlns="" xmlns:p14="http://schemas.microsoft.com/office/powerpoint/2010/main" val="24314479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FA9295C3-06C6-4150-96E8-1AB8B307B1B8}" type="slidenum">
              <a:rPr lang="en-US" smtClean="0"/>
              <a:pPr/>
              <a:t>‹#›</a:t>
            </a:fld>
            <a:endParaRPr lang="en-US"/>
          </a:p>
        </p:txBody>
      </p:sp>
    </p:spTree>
    <p:extLst>
      <p:ext uri="{BB962C8B-B14F-4D97-AF65-F5344CB8AC3E}">
        <p14:creationId xmlns="" xmlns:p14="http://schemas.microsoft.com/office/powerpoint/2010/main" val="34501245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F9ECE2C1-85E3-4967-A14E-92B405F04D31}" type="slidenum">
              <a:rPr lang="en-US" smtClean="0"/>
              <a:pPr/>
              <a:t>‹#›</a:t>
            </a:fld>
            <a:endParaRPr lang="en-US"/>
          </a:p>
        </p:txBody>
      </p:sp>
    </p:spTree>
    <p:extLst>
      <p:ext uri="{BB962C8B-B14F-4D97-AF65-F5344CB8AC3E}">
        <p14:creationId xmlns="" xmlns:p14="http://schemas.microsoft.com/office/powerpoint/2010/main" val="13538262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1"/>
            <a:ext cx="7886700" cy="990600"/>
          </a:xfrm>
        </p:spPr>
        <p:txBody>
          <a:bodyPr>
            <a:normAutofit/>
          </a:bodyPr>
          <a:lstStyle>
            <a:lvl1pPr>
              <a:defRPr sz="3600">
                <a:latin typeface="Arial" panose="020B0604020202020204" pitchFamily="34" charset="0"/>
                <a:cs typeface="Arial" panose="020B0604020202020204" pitchFamily="34" charset="0"/>
              </a:defRPr>
            </a:lvl1pPr>
          </a:lstStyle>
          <a:p>
            <a:r>
              <a:rPr lang="en-US" smtClean="0"/>
              <a:t>Click to edit Master title style</a:t>
            </a:r>
            <a:endParaRPr lang="en-US"/>
          </a:p>
        </p:txBody>
      </p:sp>
      <p:sp>
        <p:nvSpPr>
          <p:cNvPr id="3" name="Content Placeholder 2"/>
          <p:cNvSpPr>
            <a:spLocks noGrp="1"/>
          </p:cNvSpPr>
          <p:nvPr>
            <p:ph idx="1"/>
          </p:nvPr>
        </p:nvSpPr>
        <p:spPr>
          <a:xfrm>
            <a:off x="628650" y="1626233"/>
            <a:ext cx="7886700" cy="4550730"/>
          </a:xfrm>
        </p:spPr>
        <p:txBody>
          <a:bodyPr>
            <a:normAutofit/>
          </a:bodyPr>
          <a:lstStyle>
            <a:lvl1pPr marL="228600" indent="-228600">
              <a:buFont typeface="Wingdings" panose="05000000000000000000" pitchFamily="2" charset="2"/>
              <a:buChar char="§"/>
              <a:defRPr sz="3200">
                <a:latin typeface="Times New Roman" panose="02020603050405020304" pitchFamily="18" charset="0"/>
                <a:cs typeface="Times New Roman" panose="02020603050405020304" pitchFamily="18" charset="0"/>
              </a:defRPr>
            </a:lvl1pPr>
            <a:lvl2pPr marL="571500" indent="-228600">
              <a:buFont typeface="Wingdings" panose="05000000000000000000" pitchFamily="2" charset="2"/>
              <a:buChar char="§"/>
              <a:defRPr sz="3200">
                <a:latin typeface="Times New Roman" panose="02020603050405020304" pitchFamily="18" charset="0"/>
                <a:cs typeface="Times New Roman" panose="02020603050405020304" pitchFamily="18" charset="0"/>
              </a:defRPr>
            </a:lvl2pPr>
            <a:lvl3pPr marL="914400" indent="-228600">
              <a:buFont typeface="Wingdings" panose="05000000000000000000" pitchFamily="2" charset="2"/>
              <a:buChar char="§"/>
              <a:defRPr sz="3200">
                <a:latin typeface="Times New Roman" panose="02020603050405020304" pitchFamily="18" charset="0"/>
                <a:cs typeface="Times New Roman" panose="02020603050405020304" pitchFamily="18" charset="0"/>
              </a:defRPr>
            </a:lvl3pPr>
            <a:lvl4pPr marL="1200150" indent="-171450">
              <a:buFont typeface="Wingdings" panose="05000000000000000000" pitchFamily="2" charset="2"/>
              <a:buChar char="§"/>
              <a:defRPr sz="3200">
                <a:latin typeface="Times New Roman" panose="02020603050405020304" pitchFamily="18" charset="0"/>
                <a:cs typeface="Times New Roman" panose="02020603050405020304" pitchFamily="18" charset="0"/>
              </a:defRPr>
            </a:lvl4pPr>
            <a:lvl5pPr marL="1543050" indent="-171450">
              <a:buFont typeface="Wingdings" panose="05000000000000000000" pitchFamily="2" charset="2"/>
              <a:buChar char="§"/>
              <a:defRPr sz="3200">
                <a:latin typeface="Times New Roman" panose="02020603050405020304" pitchFamily="18" charset="0"/>
                <a:cs typeface="Times New Roman" panose="02020603050405020304" pitchFamily="18"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7" name="Rectangle 6"/>
          <p:cNvSpPr/>
          <p:nvPr userDrawn="1"/>
        </p:nvSpPr>
        <p:spPr>
          <a:xfrm>
            <a:off x="0" y="1189036"/>
            <a:ext cx="8763000" cy="1456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361950" y="1285492"/>
            <a:ext cx="8782050" cy="132145"/>
          </a:xfrm>
          <a:prstGeom prst="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9" name="Rectangle 8"/>
          <p:cNvSpPr/>
          <p:nvPr userDrawn="1"/>
        </p:nvSpPr>
        <p:spPr>
          <a:xfrm>
            <a:off x="6553200" y="1191230"/>
            <a:ext cx="2590800" cy="1434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userDrawn="1"/>
        </p:nvSpPr>
        <p:spPr>
          <a:xfrm>
            <a:off x="291241" y="1153162"/>
            <a:ext cx="666750" cy="274636"/>
          </a:xfrm>
          <a:prstGeom prst="rect">
            <a:avLst/>
          </a:prstGeom>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dirty="0"/>
          </a:p>
        </p:txBody>
      </p:sp>
      <p:sp>
        <p:nvSpPr>
          <p:cNvPr id="11" name="Rectangle 10"/>
          <p:cNvSpPr/>
          <p:nvPr userDrawn="1"/>
        </p:nvSpPr>
        <p:spPr>
          <a:xfrm>
            <a:off x="345366" y="1109832"/>
            <a:ext cx="666750" cy="274636"/>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smtClean="0"/>
              <a:t>#</a:t>
            </a:r>
            <a:fld id="{49F294B5-0961-49ED-80CF-88E3D38677C0}" type="slidenum">
              <a:rPr lang="en-US" smtClean="0"/>
              <a:pPr algn="ctr"/>
              <a:t>‹#›</a:t>
            </a:fld>
            <a:endParaRPr lang="en-US" dirty="0"/>
          </a:p>
        </p:txBody>
      </p:sp>
    </p:spTree>
    <p:extLst>
      <p:ext uri="{BB962C8B-B14F-4D97-AF65-F5344CB8AC3E}">
        <p14:creationId xmlns="" xmlns:p14="http://schemas.microsoft.com/office/powerpoint/2010/main" val="31319624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62262"/>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lvl1pPr>
            <a:lvl2pPr marL="342900" indent="0">
              <a:buNone/>
              <a:defRPr sz="1500"/>
            </a:lvl2pPr>
            <a:lvl3pPr marL="685800" indent="0">
              <a:buNone/>
              <a:defRPr sz="135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76A52341-5737-4E98-B61A-F0D295BC6538}" type="slidenum">
              <a:rPr lang="en-US" smtClean="0"/>
              <a:pPr/>
              <a:t>‹#›</a:t>
            </a:fld>
            <a:endParaRPr lang="en-US"/>
          </a:p>
        </p:txBody>
      </p:sp>
    </p:spTree>
    <p:extLst>
      <p:ext uri="{BB962C8B-B14F-4D97-AF65-F5344CB8AC3E}">
        <p14:creationId xmlns="" xmlns:p14="http://schemas.microsoft.com/office/powerpoint/2010/main" val="31095710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E3E22DB4-7012-43C6-A03A-9949BB531455}" type="slidenum">
              <a:rPr lang="en-US" smtClean="0"/>
              <a:pPr/>
              <a:t>‹#›</a:t>
            </a:fld>
            <a:endParaRPr lang="en-US"/>
          </a:p>
        </p:txBody>
      </p:sp>
    </p:spTree>
    <p:extLst>
      <p:ext uri="{BB962C8B-B14F-4D97-AF65-F5344CB8AC3E}">
        <p14:creationId xmlns="" xmlns:p14="http://schemas.microsoft.com/office/powerpoint/2010/main" val="32592848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3888" y="274638"/>
            <a:ext cx="7886700" cy="114300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3888" y="1489075"/>
            <a:ext cx="3867150" cy="641350"/>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3888" y="2193926"/>
            <a:ext cx="3867150" cy="397827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2248" y="1489075"/>
            <a:ext cx="3868340" cy="641350"/>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2248" y="2193926"/>
            <a:ext cx="3868340" cy="397827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fld id="{8CC3B68D-D66C-43C8-81DA-344E82322A50}" type="slidenum">
              <a:rPr lang="en-US" smtClean="0"/>
              <a:pPr/>
              <a:t>‹#›</a:t>
            </a:fld>
            <a:endParaRPr lang="en-US"/>
          </a:p>
        </p:txBody>
      </p:sp>
    </p:spTree>
    <p:extLst>
      <p:ext uri="{BB962C8B-B14F-4D97-AF65-F5344CB8AC3E}">
        <p14:creationId xmlns="" xmlns:p14="http://schemas.microsoft.com/office/powerpoint/2010/main" val="8725943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fld id="{75DE0AE9-3042-456A-A262-67C0F01767F0}" type="slidenum">
              <a:rPr lang="en-US" smtClean="0"/>
              <a:pPr/>
              <a:t>‹#›</a:t>
            </a:fld>
            <a:endParaRPr lang="en-US"/>
          </a:p>
        </p:txBody>
      </p:sp>
    </p:spTree>
    <p:extLst>
      <p:ext uri="{BB962C8B-B14F-4D97-AF65-F5344CB8AC3E}">
        <p14:creationId xmlns="" xmlns:p14="http://schemas.microsoft.com/office/powerpoint/2010/main" val="22282897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fld id="{3CC817F4-F622-4B45-8A59-DA9D3F013B71}" type="slidenum">
              <a:rPr lang="en-US" smtClean="0"/>
              <a:pPr/>
              <a:t>‹#›</a:t>
            </a:fld>
            <a:endParaRPr lang="en-US"/>
          </a:p>
        </p:txBody>
      </p:sp>
    </p:spTree>
    <p:extLst>
      <p:ext uri="{BB962C8B-B14F-4D97-AF65-F5344CB8AC3E}">
        <p14:creationId xmlns="" xmlns:p14="http://schemas.microsoft.com/office/powerpoint/2010/main" val="37123789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101850"/>
            <a:ext cx="2949178" cy="3759200"/>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B43C86D6-4539-4C8D-BCD3-CF81AE6C4A2E}" type="slidenum">
              <a:rPr lang="en-US" smtClean="0"/>
              <a:pPr/>
              <a:t>‹#›</a:t>
            </a:fld>
            <a:endParaRPr lang="en-US"/>
          </a:p>
        </p:txBody>
      </p:sp>
    </p:spTree>
    <p:extLst>
      <p:ext uri="{BB962C8B-B14F-4D97-AF65-F5344CB8AC3E}">
        <p14:creationId xmlns="" xmlns:p14="http://schemas.microsoft.com/office/powerpoint/2010/main" val="27029037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101850"/>
            <a:ext cx="2949178" cy="3759200"/>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988D4237-A788-47D6-94CA-ACDA4269FB43}" type="slidenum">
              <a:rPr lang="en-US" smtClean="0"/>
              <a:pPr/>
              <a:t>‹#›</a:t>
            </a:fld>
            <a:endParaRPr lang="en-US"/>
          </a:p>
        </p:txBody>
      </p:sp>
    </p:spTree>
    <p:extLst>
      <p:ext uri="{BB962C8B-B14F-4D97-AF65-F5344CB8AC3E}">
        <p14:creationId xmlns="" xmlns:p14="http://schemas.microsoft.com/office/powerpoint/2010/main" val="6534070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45745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3486150" y="6356351"/>
            <a:ext cx="21717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057900" y="6356351"/>
            <a:ext cx="245745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9ABF399-EFED-43A5-BB24-08DCA03397EA}" type="slidenum">
              <a:rPr lang="en-US" smtClean="0"/>
              <a:pPr/>
              <a:t>‹#›</a:t>
            </a:fld>
            <a:endParaRPr lang="en-US"/>
          </a:p>
        </p:txBody>
      </p:sp>
    </p:spTree>
    <p:extLst>
      <p:ext uri="{BB962C8B-B14F-4D97-AF65-F5344CB8AC3E}">
        <p14:creationId xmlns="" xmlns:p14="http://schemas.microsoft.com/office/powerpoint/2010/main" val="3667088085"/>
      </p:ext>
    </p:extLst>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3959" r:id="rId9"/>
    <p:sldLayoutId id="2147483960" r:id="rId10"/>
    <p:sldLayoutId id="2147483961" r:id="rId11"/>
  </p:sldLayoutIdLst>
  <p:hf hdr="0" ftr="0" dt="0"/>
  <p:txStyles>
    <p:titleStyle>
      <a:lvl1pPr algn="l" defTabSz="685800" rtl="0" eaLnBrk="1" latinLnBrk="0" hangingPunct="1">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ct val="3000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ct val="30000"/>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2" name="Slide Number Placeholder 1"/>
          <p:cNvSpPr>
            <a:spLocks noGrp="1"/>
          </p:cNvSpPr>
          <p:nvPr>
            <p:ph type="sldNum" sz="quarter" idx="12"/>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03456B7-981E-43BE-A180-A2CFE111D2D2}" type="slidenum">
              <a:rPr lang="en-US">
                <a:solidFill>
                  <a:schemeClr val="bg1"/>
                </a:solidFill>
              </a:rPr>
              <a:pPr eaLnBrk="1" hangingPunct="1"/>
              <a:t>1</a:t>
            </a:fld>
            <a:endParaRPr lang="en-US">
              <a:solidFill>
                <a:schemeClr val="bg1"/>
              </a:solidFill>
            </a:endParaRPr>
          </a:p>
        </p:txBody>
      </p:sp>
      <p:sp>
        <p:nvSpPr>
          <p:cNvPr id="9" name="Rectangle 2"/>
          <p:cNvSpPr>
            <a:spLocks noGrp="1" noChangeArrowheads="1"/>
          </p:cNvSpPr>
          <p:nvPr>
            <p:ph type="ctrTitle"/>
          </p:nvPr>
        </p:nvSpPr>
        <p:spPr>
          <a:xfrm>
            <a:off x="1219200" y="1447800"/>
            <a:ext cx="7048500" cy="2133600"/>
          </a:xfrm>
        </p:spPr>
        <p:txBody>
          <a:bodyPr>
            <a:normAutofit fontScale="90000"/>
          </a:bodyPr>
          <a:lstStyle/>
          <a:p>
            <a:pPr eaLnBrk="1" hangingPunct="1"/>
            <a:r>
              <a:rPr lang="en-US" sz="4800" b="1" dirty="0" err="1" smtClean="0">
                <a:solidFill>
                  <a:srgbClr val="002060"/>
                </a:solidFill>
                <a:latin typeface="Arial" panose="020B0604020202020204" pitchFamily="34" charset="0"/>
                <a:cs typeface="Arial" panose="020B0604020202020204" pitchFamily="34" charset="0"/>
              </a:rPr>
              <a:t>Chương</a:t>
            </a:r>
            <a:r>
              <a:rPr lang="en-US" sz="4800" b="1" dirty="0" smtClean="0">
                <a:solidFill>
                  <a:srgbClr val="002060"/>
                </a:solidFill>
                <a:latin typeface="Arial" panose="020B0604020202020204" pitchFamily="34" charset="0"/>
                <a:cs typeface="Arial" panose="020B0604020202020204" pitchFamily="34" charset="0"/>
              </a:rPr>
              <a:t> 2. </a:t>
            </a:r>
            <a:r>
              <a:rPr lang="en-US" sz="4800" b="1" dirty="0" err="1" smtClean="0">
                <a:solidFill>
                  <a:srgbClr val="002060"/>
                </a:solidFill>
                <a:latin typeface="Arial" panose="020B0604020202020204" pitchFamily="34" charset="0"/>
                <a:cs typeface="Arial" panose="020B0604020202020204" pitchFamily="34" charset="0"/>
              </a:rPr>
              <a:t>Tổng</a:t>
            </a:r>
            <a:r>
              <a:rPr lang="en-US" sz="4800" b="1" dirty="0" smtClean="0">
                <a:solidFill>
                  <a:srgbClr val="002060"/>
                </a:solidFill>
                <a:latin typeface="Arial" panose="020B0604020202020204" pitchFamily="34" charset="0"/>
                <a:cs typeface="Arial" panose="020B0604020202020204" pitchFamily="34" charset="0"/>
              </a:rPr>
              <a:t> </a:t>
            </a:r>
            <a:r>
              <a:rPr lang="en-US" sz="4800" b="1" dirty="0" err="1" smtClean="0">
                <a:solidFill>
                  <a:srgbClr val="002060"/>
                </a:solidFill>
                <a:latin typeface="Arial" panose="020B0604020202020204" pitchFamily="34" charset="0"/>
                <a:cs typeface="Arial" panose="020B0604020202020204" pitchFamily="34" charset="0"/>
              </a:rPr>
              <a:t>quan</a:t>
            </a:r>
            <a:r>
              <a:rPr lang="en-US" sz="4800" b="1" dirty="0" smtClean="0">
                <a:solidFill>
                  <a:srgbClr val="002060"/>
                </a:solidFill>
                <a:latin typeface="Arial" panose="020B0604020202020204" pitchFamily="34" charset="0"/>
                <a:cs typeface="Arial" panose="020B0604020202020204" pitchFamily="34" charset="0"/>
              </a:rPr>
              <a:t> </a:t>
            </a:r>
            <a:r>
              <a:rPr lang="en-US" sz="4800" b="1" dirty="0" err="1" smtClean="0">
                <a:solidFill>
                  <a:srgbClr val="002060"/>
                </a:solidFill>
                <a:latin typeface="Arial" panose="020B0604020202020204" pitchFamily="34" charset="0"/>
                <a:cs typeface="Arial" panose="020B0604020202020204" pitchFamily="34" charset="0"/>
              </a:rPr>
              <a:t>về</a:t>
            </a:r>
            <a:r>
              <a:rPr lang="en-US" sz="4800" b="1" dirty="0" smtClean="0">
                <a:solidFill>
                  <a:srgbClr val="002060"/>
                </a:solidFill>
                <a:latin typeface="Arial" panose="020B0604020202020204" pitchFamily="34" charset="0"/>
                <a:cs typeface="Arial" panose="020B0604020202020204" pitchFamily="34" charset="0"/>
              </a:rPr>
              <a:t> </a:t>
            </a:r>
            <a:br>
              <a:rPr lang="en-US" sz="4800" b="1" dirty="0" smtClean="0">
                <a:solidFill>
                  <a:srgbClr val="002060"/>
                </a:solidFill>
                <a:latin typeface="Arial" panose="020B0604020202020204" pitchFamily="34" charset="0"/>
                <a:cs typeface="Arial" panose="020B0604020202020204" pitchFamily="34" charset="0"/>
              </a:rPr>
            </a:br>
            <a:r>
              <a:rPr lang="en-US" sz="4800" b="1" dirty="0" err="1" smtClean="0">
                <a:solidFill>
                  <a:srgbClr val="002060"/>
                </a:solidFill>
                <a:latin typeface="Arial" panose="020B0604020202020204" pitchFamily="34" charset="0"/>
                <a:cs typeface="Arial" panose="020B0604020202020204" pitchFamily="34" charset="0"/>
              </a:rPr>
              <a:t>lập</a:t>
            </a:r>
            <a:r>
              <a:rPr lang="en-US" sz="4800" b="1" dirty="0" smtClean="0">
                <a:solidFill>
                  <a:srgbClr val="002060"/>
                </a:solidFill>
                <a:latin typeface="Arial" panose="020B0604020202020204" pitchFamily="34" charset="0"/>
                <a:cs typeface="Arial" panose="020B0604020202020204" pitchFamily="34" charset="0"/>
              </a:rPr>
              <a:t> </a:t>
            </a:r>
            <a:r>
              <a:rPr lang="en-US" sz="4800" b="1" dirty="0" err="1" smtClean="0">
                <a:solidFill>
                  <a:srgbClr val="002060"/>
                </a:solidFill>
                <a:latin typeface="Arial" panose="020B0604020202020204" pitchFamily="34" charset="0"/>
                <a:cs typeface="Arial" panose="020B0604020202020204" pitchFamily="34" charset="0"/>
              </a:rPr>
              <a:t>trình</a:t>
            </a:r>
            <a:r>
              <a:rPr lang="en-US" sz="4800" b="1" dirty="0" smtClean="0">
                <a:solidFill>
                  <a:srgbClr val="002060"/>
                </a:solidFill>
                <a:latin typeface="Arial" panose="020B0604020202020204" pitchFamily="34" charset="0"/>
                <a:cs typeface="Arial" panose="020B0604020202020204" pitchFamily="34" charset="0"/>
              </a:rPr>
              <a:t> </a:t>
            </a:r>
            <a:r>
              <a:rPr lang="en-US" sz="4800" b="1" dirty="0" err="1" smtClean="0">
                <a:solidFill>
                  <a:srgbClr val="002060"/>
                </a:solidFill>
                <a:latin typeface="Arial" panose="020B0604020202020204" pitchFamily="34" charset="0"/>
                <a:cs typeface="Arial" panose="020B0604020202020204" pitchFamily="34" charset="0"/>
              </a:rPr>
              <a:t>hướng</a:t>
            </a:r>
            <a:r>
              <a:rPr lang="en-US" sz="4800" b="1" dirty="0" smtClean="0">
                <a:solidFill>
                  <a:srgbClr val="002060"/>
                </a:solidFill>
                <a:latin typeface="Arial" panose="020B0604020202020204" pitchFamily="34" charset="0"/>
                <a:cs typeface="Arial" panose="020B0604020202020204" pitchFamily="34" charset="0"/>
              </a:rPr>
              <a:t> </a:t>
            </a:r>
            <a:r>
              <a:rPr lang="en-US" sz="4800" b="1" dirty="0" err="1" smtClean="0">
                <a:solidFill>
                  <a:srgbClr val="002060"/>
                </a:solidFill>
                <a:latin typeface="Arial" panose="020B0604020202020204" pitchFamily="34" charset="0"/>
                <a:cs typeface="Arial" panose="020B0604020202020204" pitchFamily="34" charset="0"/>
              </a:rPr>
              <a:t>đối</a:t>
            </a:r>
            <a:r>
              <a:rPr lang="en-US" sz="4800" b="1" dirty="0" smtClean="0">
                <a:solidFill>
                  <a:srgbClr val="002060"/>
                </a:solidFill>
                <a:latin typeface="Arial" panose="020B0604020202020204" pitchFamily="34" charset="0"/>
                <a:cs typeface="Arial" panose="020B0604020202020204" pitchFamily="34" charset="0"/>
              </a:rPr>
              <a:t> </a:t>
            </a:r>
            <a:r>
              <a:rPr lang="en-US" sz="4800" b="1" dirty="0" err="1" smtClean="0">
                <a:solidFill>
                  <a:srgbClr val="002060"/>
                </a:solidFill>
                <a:latin typeface="Arial" panose="020B0604020202020204" pitchFamily="34" charset="0"/>
                <a:cs typeface="Arial" panose="020B0604020202020204" pitchFamily="34" charset="0"/>
              </a:rPr>
              <a:t>tượng</a:t>
            </a:r>
            <a:endParaRPr lang="en-US" sz="4800" b="1" dirty="0" smtClean="0">
              <a:solidFill>
                <a:srgbClr val="002060"/>
              </a:solidFill>
              <a:latin typeface="Arial" panose="020B0604020202020204" pitchFamily="34" charset="0"/>
              <a:cs typeface="Arial" panose="020B0604020202020204" pitchFamily="34" charset="0"/>
            </a:endParaRPr>
          </a:p>
        </p:txBody>
      </p:sp>
      <p:sp>
        <p:nvSpPr>
          <p:cNvPr id="10" name="Subtitle 1"/>
          <p:cNvSpPr>
            <a:spLocks noGrp="1"/>
          </p:cNvSpPr>
          <p:nvPr>
            <p:ph type="subTitle" idx="1"/>
          </p:nvPr>
        </p:nvSpPr>
        <p:spPr>
          <a:xfrm>
            <a:off x="1219200" y="4269367"/>
            <a:ext cx="7048500" cy="1655763"/>
          </a:xfrm>
        </p:spPr>
        <p:txBody>
          <a:bodyPr/>
          <a:lstStyle/>
          <a:p>
            <a:pPr algn="l"/>
            <a:r>
              <a:rPr lang="en-US" sz="2800" smtClean="0">
                <a:latin typeface="Times New Roman" panose="02020603050405020304" pitchFamily="18" charset="0"/>
                <a:cs typeface="Times New Roman" panose="02020603050405020304" pitchFamily="18" charset="0"/>
              </a:rPr>
              <a:t>TRẦN VIỆT KHÁNH</a:t>
            </a:r>
          </a:p>
          <a:p>
            <a:pPr algn="l"/>
            <a:r>
              <a:rPr lang="en-US" sz="2800" smtClean="0">
                <a:latin typeface="Times New Roman" panose="02020603050405020304" pitchFamily="18" charset="0"/>
                <a:cs typeface="Times New Roman" panose="02020603050405020304" pitchFamily="18" charset="0"/>
              </a:rPr>
              <a:t>Email: tranvietkhanh79@gmail.com</a:t>
            </a:r>
          </a:p>
          <a:p>
            <a:pPr algn="l" eaLnBrk="1" hangingPunct="1"/>
            <a:r>
              <a:rPr lang="en-US" sz="2800" smtClean="0">
                <a:latin typeface="Times New Roman" panose="02020603050405020304" pitchFamily="18" charset="0"/>
                <a:cs typeface="Times New Roman" panose="02020603050405020304" pitchFamily="18" charset="0"/>
              </a:rPr>
              <a:t> </a:t>
            </a:r>
            <a:endParaRPr lang="en-US" sz="2800" dirty="0" smtClean="0">
              <a:latin typeface="Times New Roman" panose="02020603050405020304" pitchFamily="18" charset="0"/>
              <a:cs typeface="Times New Roman" panose="02020603050405020304" pitchFamily="18" charset="0"/>
            </a:endParaRPr>
          </a:p>
        </p:txBody>
      </p:sp>
      <p:sp>
        <p:nvSpPr>
          <p:cNvPr id="5" name="TextBox 4"/>
          <p:cNvSpPr txBox="1"/>
          <p:nvPr/>
        </p:nvSpPr>
        <p:spPr>
          <a:xfrm>
            <a:off x="5943600" y="6468739"/>
            <a:ext cx="3127779" cy="338554"/>
          </a:xfrm>
          <a:prstGeom prst="rect">
            <a:avLst/>
          </a:prstGeom>
          <a:noFill/>
        </p:spPr>
        <p:txBody>
          <a:bodyPr wrap="none" rtlCol="0">
            <a:spAutoFit/>
          </a:bodyPr>
          <a:lstStyle/>
          <a:p>
            <a:r>
              <a:rPr lang="en-US" sz="1600" i="1" dirty="0" err="1" smtClean="0">
                <a:solidFill>
                  <a:schemeClr val="bg1">
                    <a:lumMod val="75000"/>
                  </a:schemeClr>
                </a:solidFill>
              </a:rPr>
              <a:t>Cập</a:t>
            </a:r>
            <a:r>
              <a:rPr lang="en-US" sz="1600" i="1" dirty="0" smtClean="0">
                <a:solidFill>
                  <a:schemeClr val="bg1">
                    <a:lumMod val="75000"/>
                  </a:schemeClr>
                </a:solidFill>
              </a:rPr>
              <a:t> </a:t>
            </a:r>
            <a:r>
              <a:rPr lang="en-US" sz="1600" i="1" dirty="0" err="1" smtClean="0">
                <a:solidFill>
                  <a:schemeClr val="bg1">
                    <a:lumMod val="75000"/>
                  </a:schemeClr>
                </a:solidFill>
              </a:rPr>
              <a:t>nhật</a:t>
            </a:r>
            <a:r>
              <a:rPr lang="en-US" sz="1600" i="1" smtClean="0">
                <a:solidFill>
                  <a:schemeClr val="bg1">
                    <a:lumMod val="75000"/>
                  </a:schemeClr>
                </a:solidFill>
              </a:rPr>
              <a:t>: </a:t>
            </a:r>
            <a:r>
              <a:rPr lang="en-US" sz="1600" i="1" smtClean="0">
                <a:solidFill>
                  <a:schemeClr val="bg1">
                    <a:lumMod val="75000"/>
                  </a:schemeClr>
                </a:solidFill>
              </a:rPr>
              <a:t>04tháng 09 </a:t>
            </a:r>
            <a:r>
              <a:rPr lang="en-US" sz="1600" i="1" err="1" smtClean="0">
                <a:solidFill>
                  <a:schemeClr val="bg1">
                    <a:lumMod val="75000"/>
                  </a:schemeClr>
                </a:solidFill>
              </a:rPr>
              <a:t>năm</a:t>
            </a:r>
            <a:r>
              <a:rPr lang="en-US" sz="1600" i="1" smtClean="0">
                <a:solidFill>
                  <a:schemeClr val="bg1">
                    <a:lumMod val="75000"/>
                  </a:schemeClr>
                </a:solidFill>
              </a:rPr>
              <a:t> </a:t>
            </a:r>
            <a:r>
              <a:rPr lang="en-US" sz="1600" i="1" smtClean="0">
                <a:solidFill>
                  <a:schemeClr val="bg1">
                    <a:lumMod val="75000"/>
                  </a:schemeClr>
                </a:solidFill>
              </a:rPr>
              <a:t>2016</a:t>
            </a:r>
            <a:endParaRPr lang="en-US" sz="1600" i="1" dirty="0">
              <a:solidFill>
                <a:schemeClr val="bg1">
                  <a:lumMod val="75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628650" y="1"/>
            <a:ext cx="7886700" cy="914399"/>
          </a:xfrm>
        </p:spPr>
        <p:txBody>
          <a:bodyPr>
            <a:normAutofit fontScale="90000"/>
          </a:bodyPr>
          <a:lstStyle/>
          <a:p>
            <a:pPr algn="just">
              <a:defRPr/>
            </a:pPr>
            <a:r>
              <a:rPr lang="en-US" sz="2800" dirty="0" err="1">
                <a:solidFill>
                  <a:schemeClr val="accent2">
                    <a:lumMod val="50000"/>
                  </a:schemeClr>
                </a:solidFill>
              </a:rPr>
              <a:t>Cài</a:t>
            </a:r>
            <a:r>
              <a:rPr lang="en-US" sz="2800" dirty="0">
                <a:solidFill>
                  <a:schemeClr val="accent2">
                    <a:lumMod val="50000"/>
                  </a:schemeClr>
                </a:solidFill>
              </a:rPr>
              <a:t> </a:t>
            </a:r>
            <a:r>
              <a:rPr lang="en-US" sz="2800" dirty="0" err="1">
                <a:solidFill>
                  <a:schemeClr val="accent2">
                    <a:lumMod val="50000"/>
                  </a:schemeClr>
                </a:solidFill>
              </a:rPr>
              <a:t>đặt</a:t>
            </a:r>
            <a:r>
              <a:rPr lang="en-US" sz="2800" dirty="0">
                <a:solidFill>
                  <a:schemeClr val="accent2">
                    <a:lumMod val="50000"/>
                  </a:schemeClr>
                </a:solidFill>
              </a:rPr>
              <a:t> </a:t>
            </a:r>
            <a:r>
              <a:rPr lang="en-US" sz="2800" dirty="0" err="1">
                <a:solidFill>
                  <a:schemeClr val="accent2">
                    <a:lumMod val="50000"/>
                  </a:schemeClr>
                </a:solidFill>
              </a:rPr>
              <a:t>với</a:t>
            </a:r>
            <a:r>
              <a:rPr lang="en-US" sz="2800" dirty="0">
                <a:solidFill>
                  <a:schemeClr val="accent2">
                    <a:lumMod val="50000"/>
                  </a:schemeClr>
                </a:solidFill>
              </a:rPr>
              <a:t> </a:t>
            </a:r>
            <a:r>
              <a:rPr lang="en-US" sz="2800" dirty="0" err="1">
                <a:solidFill>
                  <a:schemeClr val="accent2">
                    <a:lumMod val="50000"/>
                  </a:schemeClr>
                </a:solidFill>
              </a:rPr>
              <a:t>pp</a:t>
            </a:r>
            <a:r>
              <a:rPr lang="en-US" sz="2800" dirty="0">
                <a:solidFill>
                  <a:schemeClr val="accent2">
                    <a:lumMod val="50000"/>
                  </a:schemeClr>
                </a:solidFill>
              </a:rPr>
              <a:t> </a:t>
            </a:r>
            <a:r>
              <a:rPr lang="en-US" sz="2800" dirty="0" err="1">
                <a:solidFill>
                  <a:schemeClr val="accent2">
                    <a:lumMod val="50000"/>
                  </a:schemeClr>
                </a:solidFill>
              </a:rPr>
              <a:t>lập</a:t>
            </a:r>
            <a:r>
              <a:rPr lang="en-US" sz="2800" dirty="0">
                <a:solidFill>
                  <a:schemeClr val="accent2">
                    <a:lumMod val="50000"/>
                  </a:schemeClr>
                </a:solidFill>
              </a:rPr>
              <a:t> </a:t>
            </a:r>
            <a:r>
              <a:rPr lang="en-US" sz="2800" dirty="0" err="1">
                <a:solidFill>
                  <a:schemeClr val="accent2">
                    <a:lumMod val="50000"/>
                  </a:schemeClr>
                </a:solidFill>
              </a:rPr>
              <a:t>trình</a:t>
            </a:r>
            <a:r>
              <a:rPr lang="en-US" sz="2800" dirty="0">
                <a:solidFill>
                  <a:schemeClr val="accent2">
                    <a:lumMod val="50000"/>
                  </a:schemeClr>
                </a:solidFill>
              </a:rPr>
              <a:t> </a:t>
            </a:r>
            <a:r>
              <a:rPr lang="en-US" sz="2800" dirty="0" err="1">
                <a:solidFill>
                  <a:schemeClr val="accent2">
                    <a:lumMod val="50000"/>
                  </a:schemeClr>
                </a:solidFill>
              </a:rPr>
              <a:t>tuyến</a:t>
            </a:r>
            <a:r>
              <a:rPr lang="en-US" sz="2800" dirty="0">
                <a:solidFill>
                  <a:schemeClr val="accent2">
                    <a:lumMod val="50000"/>
                  </a:schemeClr>
                </a:solidFill>
              </a:rPr>
              <a:t> </a:t>
            </a:r>
            <a:r>
              <a:rPr lang="en-US" sz="2800" dirty="0" err="1">
                <a:solidFill>
                  <a:schemeClr val="accent2">
                    <a:lumMod val="50000"/>
                  </a:schemeClr>
                </a:solidFill>
              </a:rPr>
              <a:t>tính</a:t>
            </a:r>
            <a:r>
              <a:rPr lang="en-US" sz="2800" dirty="0">
                <a:solidFill>
                  <a:schemeClr val="accent2">
                    <a:lumMod val="50000"/>
                  </a:schemeClr>
                </a:solidFill>
              </a:rPr>
              <a:t> (</a:t>
            </a:r>
            <a:r>
              <a:rPr lang="en-US" sz="2800" dirty="0" err="1">
                <a:solidFill>
                  <a:schemeClr val="accent2">
                    <a:lumMod val="50000"/>
                  </a:schemeClr>
                </a:solidFill>
              </a:rPr>
              <a:t>chỉ</a:t>
            </a:r>
            <a:r>
              <a:rPr lang="en-US" sz="2800" dirty="0">
                <a:solidFill>
                  <a:schemeClr val="accent2">
                    <a:lumMod val="50000"/>
                  </a:schemeClr>
                </a:solidFill>
              </a:rPr>
              <a:t> </a:t>
            </a:r>
            <a:r>
              <a:rPr lang="en-US" sz="2800" dirty="0" err="1">
                <a:solidFill>
                  <a:schemeClr val="accent2">
                    <a:lumMod val="50000"/>
                  </a:schemeClr>
                </a:solidFill>
              </a:rPr>
              <a:t>dùng</a:t>
            </a:r>
            <a:r>
              <a:rPr lang="en-US" sz="2800" dirty="0">
                <a:solidFill>
                  <a:schemeClr val="accent2">
                    <a:lumMod val="50000"/>
                  </a:schemeClr>
                </a:solidFill>
              </a:rPr>
              <a:t> 1 </a:t>
            </a:r>
            <a:r>
              <a:rPr lang="en-US" sz="2800" dirty="0" err="1">
                <a:solidFill>
                  <a:schemeClr val="accent2">
                    <a:lumMod val="50000"/>
                  </a:schemeClr>
                </a:solidFill>
              </a:rPr>
              <a:t>hàm</a:t>
            </a:r>
            <a:r>
              <a:rPr lang="en-US" sz="2800" dirty="0">
                <a:solidFill>
                  <a:schemeClr val="accent2">
                    <a:lumMod val="50000"/>
                  </a:schemeClr>
                </a:solidFill>
              </a:rPr>
              <a:t> main </a:t>
            </a:r>
            <a:r>
              <a:rPr lang="en-US" sz="2800" dirty="0" smtClean="0">
                <a:solidFill>
                  <a:schemeClr val="accent2">
                    <a:lumMod val="50000"/>
                  </a:schemeClr>
                </a:solidFill>
              </a:rPr>
              <a:t>&amp; </a:t>
            </a:r>
            <a:r>
              <a:rPr lang="en-US" sz="2800" dirty="0" err="1">
                <a:solidFill>
                  <a:schemeClr val="accent2">
                    <a:lumMod val="50000"/>
                  </a:schemeClr>
                </a:solidFill>
              </a:rPr>
              <a:t>biến</a:t>
            </a:r>
            <a:r>
              <a:rPr lang="en-US" sz="2800" dirty="0">
                <a:solidFill>
                  <a:schemeClr val="accent2">
                    <a:lumMod val="50000"/>
                  </a:schemeClr>
                </a:solidFill>
              </a:rPr>
              <a:t> </a:t>
            </a:r>
            <a:r>
              <a:rPr lang="en-US" sz="2800" dirty="0" err="1">
                <a:solidFill>
                  <a:schemeClr val="accent2">
                    <a:lumMod val="50000"/>
                  </a:schemeClr>
                </a:solidFill>
              </a:rPr>
              <a:t>toàn</a:t>
            </a:r>
            <a:r>
              <a:rPr lang="en-US" sz="2800" dirty="0">
                <a:solidFill>
                  <a:schemeClr val="accent2">
                    <a:lumMod val="50000"/>
                  </a:schemeClr>
                </a:solidFill>
              </a:rPr>
              <a:t> </a:t>
            </a:r>
            <a:r>
              <a:rPr lang="en-US" sz="2800" dirty="0" err="1">
                <a:solidFill>
                  <a:schemeClr val="accent2">
                    <a:lumMod val="50000"/>
                  </a:schemeClr>
                </a:solidFill>
              </a:rPr>
              <a:t>cục</a:t>
            </a:r>
            <a:r>
              <a:rPr lang="en-US" sz="2800" dirty="0" smtClean="0">
                <a:solidFill>
                  <a:schemeClr val="accent2">
                    <a:lumMod val="50000"/>
                  </a:schemeClr>
                </a:solidFill>
              </a:rPr>
              <a:t>)</a:t>
            </a:r>
            <a:endParaRPr lang="vi-VN" sz="2800" dirty="0">
              <a:solidFill>
                <a:schemeClr val="accent2">
                  <a:lumMod val="50000"/>
                </a:schemeClr>
              </a:solidFill>
            </a:endParaRP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7EA5C3D-6446-4C6C-B330-7F4CB0254E25}" type="slidenum">
              <a:rPr lang="en-US">
                <a:solidFill>
                  <a:schemeClr val="bg1"/>
                </a:solidFill>
                <a:latin typeface="Verdana" panose="020B0604030504040204" pitchFamily="34" charset="0"/>
              </a:rPr>
              <a:pPr eaLnBrk="1" hangingPunct="1"/>
              <a:t>10</a:t>
            </a:fld>
            <a:endParaRPr lang="en-US">
              <a:solidFill>
                <a:schemeClr val="bg1"/>
              </a:solidFill>
              <a:latin typeface="Verdana" panose="020B0604030504040204" pitchFamily="34" charset="0"/>
            </a:endParaRPr>
          </a:p>
        </p:txBody>
      </p:sp>
      <p:sp>
        <p:nvSpPr>
          <p:cNvPr id="12293" name="Content Placeholder 2"/>
          <p:cNvSpPr txBox="1">
            <a:spLocks/>
          </p:cNvSpPr>
          <p:nvPr/>
        </p:nvSpPr>
        <p:spPr bwMode="gray">
          <a:xfrm>
            <a:off x="1066800" y="762000"/>
            <a:ext cx="7752781" cy="588327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marL="273050" indent="-27305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static </a:t>
            </a:r>
            <a:r>
              <a:rPr lang="en-US" sz="2400" dirty="0">
                <a:latin typeface="Times New Roman" panose="02020603050405020304" pitchFamily="18" charset="0"/>
                <a:cs typeface="Times New Roman" panose="02020603050405020304" pitchFamily="18" charset="0"/>
              </a:rPr>
              <a:t>string </a:t>
            </a:r>
            <a:r>
              <a:rPr lang="en-US" sz="2400" dirty="0" err="1" smtClean="0">
                <a:latin typeface="Times New Roman" panose="02020603050405020304" pitchFamily="18" charset="0"/>
                <a:cs typeface="Times New Roman" panose="02020603050405020304" pitchFamily="18" charset="0"/>
              </a:rPr>
              <a:t>hoten</a:t>
            </a:r>
            <a:r>
              <a:rPr lang="en-US" sz="2400" dirty="0" smtClean="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static </a:t>
            </a:r>
            <a:r>
              <a:rPr lang="en-US" sz="2400" dirty="0" err="1">
                <a:latin typeface="Times New Roman" panose="02020603050405020304" pitchFamily="18" charset="0"/>
                <a:cs typeface="Times New Roman" panose="02020603050405020304" pitchFamily="18" charset="0"/>
              </a:rPr>
              <a:t>int</a:t>
            </a:r>
            <a:r>
              <a:rPr lang="en-US" sz="2400" dirty="0">
                <a:latin typeface="Times New Roman" panose="02020603050405020304" pitchFamily="18" charset="0"/>
                <a:cs typeface="Times New Roman" panose="02020603050405020304" pitchFamily="18" charset="0"/>
              </a:rPr>
              <a:t> van, </a:t>
            </a:r>
            <a:r>
              <a:rPr lang="en-US" sz="2400" dirty="0" err="1" smtClean="0">
                <a:latin typeface="Times New Roman" panose="02020603050405020304" pitchFamily="18" charset="0"/>
                <a:cs typeface="Times New Roman" panose="02020603050405020304" pitchFamily="18" charset="0"/>
              </a:rPr>
              <a:t>toan</a:t>
            </a:r>
            <a:r>
              <a:rPr lang="en-US" sz="2400" dirty="0" smtClean="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static </a:t>
            </a:r>
            <a:r>
              <a:rPr lang="en-US" sz="2400" dirty="0">
                <a:latin typeface="Times New Roman" panose="02020603050405020304" pitchFamily="18" charset="0"/>
                <a:cs typeface="Times New Roman" panose="02020603050405020304" pitchFamily="18" charset="0"/>
              </a:rPr>
              <a:t>float </a:t>
            </a:r>
            <a:r>
              <a:rPr lang="en-US" sz="2400" dirty="0" err="1">
                <a:latin typeface="Times New Roman" panose="02020603050405020304" pitchFamily="18" charset="0"/>
                <a:cs typeface="Times New Roman" panose="02020603050405020304" pitchFamily="18" charset="0"/>
              </a:rPr>
              <a:t>dtb</a:t>
            </a:r>
            <a:r>
              <a:rPr lang="en-US" sz="24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static </a:t>
            </a:r>
            <a:r>
              <a:rPr lang="en-US" sz="2400" dirty="0">
                <a:latin typeface="Times New Roman" panose="02020603050405020304" pitchFamily="18" charset="0"/>
                <a:cs typeface="Times New Roman" panose="02020603050405020304" pitchFamily="18" charset="0"/>
              </a:rPr>
              <a:t>void Main(string[] </a:t>
            </a:r>
            <a:r>
              <a:rPr lang="en-US" sz="2400" dirty="0" err="1">
                <a:latin typeface="Times New Roman" panose="02020603050405020304" pitchFamily="18" charset="0"/>
                <a:cs typeface="Times New Roman" panose="02020603050405020304" pitchFamily="18" charset="0"/>
              </a:rPr>
              <a:t>args</a:t>
            </a:r>
            <a:r>
              <a:rPr lang="en-US" sz="24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Console.Write</a:t>
            </a:r>
            <a:r>
              <a:rPr lang="en-US" sz="2400" dirty="0">
                <a:latin typeface="Times New Roman" panose="02020603050405020304" pitchFamily="18" charset="0"/>
                <a:cs typeface="Times New Roman" panose="02020603050405020304" pitchFamily="18" charset="0"/>
              </a:rPr>
              <a:t>("</a:t>
            </a:r>
            <a:r>
              <a:rPr lang="en-US" sz="2400" dirty="0" err="1">
                <a:latin typeface="Times New Roman" panose="02020603050405020304" pitchFamily="18" charset="0"/>
                <a:cs typeface="Times New Roman" panose="02020603050405020304" pitchFamily="18" charset="0"/>
              </a:rPr>
              <a:t>Nhap</a:t>
            </a:r>
            <a:r>
              <a:rPr lang="en-US" sz="2400" dirty="0">
                <a:latin typeface="Times New Roman" panose="02020603050405020304" pitchFamily="18" charset="0"/>
                <a:cs typeface="Times New Roman" panose="02020603050405020304" pitchFamily="18" charset="0"/>
              </a:rPr>
              <a:t> ho ten: </a:t>
            </a:r>
            <a:r>
              <a:rPr lang="en-US" sz="2400" dirty="0" smtClean="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hoten</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Console.ReadLine</a:t>
            </a:r>
            <a:r>
              <a:rPr lang="en-US" sz="2400" dirty="0" smtClean="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Console.Write</a:t>
            </a:r>
            <a:r>
              <a:rPr lang="en-US" sz="2400" dirty="0">
                <a:latin typeface="Times New Roman" panose="02020603050405020304" pitchFamily="18" charset="0"/>
                <a:cs typeface="Times New Roman" panose="02020603050405020304" pitchFamily="18" charset="0"/>
              </a:rPr>
              <a:t>("</a:t>
            </a:r>
            <a:r>
              <a:rPr lang="en-US" sz="2400" dirty="0" err="1">
                <a:latin typeface="Times New Roman" panose="02020603050405020304" pitchFamily="18" charset="0"/>
                <a:cs typeface="Times New Roman" panose="02020603050405020304" pitchFamily="18" charset="0"/>
              </a:rPr>
              <a:t>Nhap</a:t>
            </a:r>
            <a:r>
              <a:rPr lang="en-US" sz="2400" dirty="0">
                <a:latin typeface="Times New Roman" panose="02020603050405020304" pitchFamily="18" charset="0"/>
                <a:cs typeface="Times New Roman" panose="02020603050405020304" pitchFamily="18" charset="0"/>
              </a:rPr>
              <a:t> diem </a:t>
            </a:r>
            <a:r>
              <a:rPr lang="en-US" sz="2400" dirty="0" err="1">
                <a:latin typeface="Times New Roman" panose="02020603050405020304" pitchFamily="18" charset="0"/>
                <a:cs typeface="Times New Roman" panose="02020603050405020304" pitchFamily="18" charset="0"/>
              </a:rPr>
              <a:t>toan</a:t>
            </a: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toan</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int.Parse</a:t>
            </a:r>
            <a:r>
              <a:rPr lang="en-US" sz="2400" dirty="0">
                <a:latin typeface="Times New Roman" panose="02020603050405020304" pitchFamily="18" charset="0"/>
                <a:cs typeface="Times New Roman" panose="02020603050405020304" pitchFamily="18" charset="0"/>
              </a:rPr>
              <a:t>(</a:t>
            </a:r>
            <a:r>
              <a:rPr lang="en-US" sz="2400" dirty="0" err="1">
                <a:latin typeface="Times New Roman" panose="02020603050405020304" pitchFamily="18" charset="0"/>
                <a:cs typeface="Times New Roman" panose="02020603050405020304" pitchFamily="18" charset="0"/>
              </a:rPr>
              <a:t>Console.ReadLine</a:t>
            </a:r>
            <a:r>
              <a:rPr lang="en-US" sz="2400" dirty="0" smtClean="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Console.Write</a:t>
            </a:r>
            <a:r>
              <a:rPr lang="en-US" sz="2400" dirty="0">
                <a:latin typeface="Times New Roman" panose="02020603050405020304" pitchFamily="18" charset="0"/>
                <a:cs typeface="Times New Roman" panose="02020603050405020304" pitchFamily="18" charset="0"/>
              </a:rPr>
              <a:t>("</a:t>
            </a:r>
            <a:r>
              <a:rPr lang="en-US" sz="2400" dirty="0" err="1">
                <a:latin typeface="Times New Roman" panose="02020603050405020304" pitchFamily="18" charset="0"/>
                <a:cs typeface="Times New Roman" panose="02020603050405020304" pitchFamily="18" charset="0"/>
              </a:rPr>
              <a:t>Nhap</a:t>
            </a:r>
            <a:r>
              <a:rPr lang="en-US" sz="2400" dirty="0">
                <a:latin typeface="Times New Roman" panose="02020603050405020304" pitchFamily="18" charset="0"/>
                <a:cs typeface="Times New Roman" panose="02020603050405020304" pitchFamily="18" charset="0"/>
              </a:rPr>
              <a:t> diem van: </a:t>
            </a:r>
            <a:r>
              <a:rPr lang="en-US" sz="2400" dirty="0" smtClean="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van </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int.Parse</a:t>
            </a:r>
            <a:r>
              <a:rPr lang="en-US" sz="2400" dirty="0">
                <a:latin typeface="Times New Roman" panose="02020603050405020304" pitchFamily="18" charset="0"/>
                <a:cs typeface="Times New Roman" panose="02020603050405020304" pitchFamily="18" charset="0"/>
              </a:rPr>
              <a:t>(</a:t>
            </a:r>
            <a:r>
              <a:rPr lang="en-US" sz="2400" dirty="0" err="1">
                <a:latin typeface="Times New Roman" panose="02020603050405020304" pitchFamily="18" charset="0"/>
                <a:cs typeface="Times New Roman" panose="02020603050405020304" pitchFamily="18" charset="0"/>
              </a:rPr>
              <a:t>Console.ReadLine</a:t>
            </a:r>
            <a:r>
              <a:rPr lang="en-US" sz="2400" dirty="0" smtClean="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a:latin typeface="Times New Roman" panose="02020603050405020304" pitchFamily="18" charset="0"/>
                <a:cs typeface="Times New Roman" panose="02020603050405020304" pitchFamily="18" charset="0"/>
              </a:rPr>
              <a:t>	</a:t>
            </a:r>
            <a:r>
              <a:rPr lang="nl-NL" sz="2400" dirty="0" smtClean="0">
                <a:latin typeface="Times New Roman" panose="02020603050405020304" pitchFamily="18" charset="0"/>
                <a:cs typeface="Times New Roman" panose="02020603050405020304" pitchFamily="18" charset="0"/>
              </a:rPr>
              <a:t>dtb </a:t>
            </a:r>
            <a:r>
              <a:rPr lang="nl-NL" sz="2400" dirty="0">
                <a:latin typeface="Times New Roman" panose="02020603050405020304" pitchFamily="18" charset="0"/>
                <a:cs typeface="Times New Roman" panose="02020603050405020304" pitchFamily="18" charset="0"/>
              </a:rPr>
              <a:t>= (float)(toan + van) / </a:t>
            </a:r>
            <a:r>
              <a:rPr lang="nl-NL" sz="2400" dirty="0" smtClean="0">
                <a:latin typeface="Times New Roman" panose="02020603050405020304" pitchFamily="18" charset="0"/>
                <a:cs typeface="Times New Roman" panose="02020603050405020304" pitchFamily="18" charset="0"/>
              </a:rPr>
              <a:t>2;</a:t>
            </a:r>
          </a:p>
          <a:p>
            <a:pPr eaLnBrk="1" hangingPunct="1">
              <a:spcBef>
                <a:spcPct val="20000"/>
              </a:spcBef>
              <a:buClr>
                <a:schemeClr val="hlink"/>
              </a:buClr>
              <a:buFont typeface="Wingdings" panose="05000000000000000000" pitchFamily="2" charset="2"/>
              <a:buNone/>
            </a:pPr>
            <a:r>
              <a:rPr lang="nl-NL"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Console.WriteLine</a:t>
            </a:r>
            <a:r>
              <a:rPr lang="en-US" sz="2400" dirty="0">
                <a:latin typeface="Times New Roman" panose="02020603050405020304" pitchFamily="18" charset="0"/>
                <a:cs typeface="Times New Roman" panose="02020603050405020304" pitchFamily="18" charset="0"/>
              </a:rPr>
              <a:t>("Diem </a:t>
            </a:r>
            <a:r>
              <a:rPr lang="en-US" sz="2400" dirty="0" err="1">
                <a:latin typeface="Times New Roman" panose="02020603050405020304" pitchFamily="18" charset="0"/>
                <a:cs typeface="Times New Roman" panose="02020603050405020304" pitchFamily="18" charset="0"/>
              </a:rPr>
              <a:t>trung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binh</a:t>
            </a:r>
            <a:r>
              <a:rPr lang="en-US" sz="2400" dirty="0">
                <a:latin typeface="Times New Roman" panose="02020603050405020304" pitchFamily="18" charset="0"/>
                <a:cs typeface="Times New Roman" panose="02020603050405020304" pitchFamily="18" charset="0"/>
              </a:rPr>
              <a:t>: {0: 0.00}", </a:t>
            </a:r>
            <a:r>
              <a:rPr lang="en-US" sz="2400" dirty="0" err="1">
                <a:latin typeface="Times New Roman" panose="02020603050405020304" pitchFamily="18" charset="0"/>
                <a:cs typeface="Times New Roman" panose="02020603050405020304" pitchFamily="18" charset="0"/>
              </a:rPr>
              <a:t>dtb</a:t>
            </a:r>
            <a:r>
              <a:rPr lang="en-US" sz="2400" dirty="0" smtClean="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628650" y="1"/>
            <a:ext cx="7886700" cy="914399"/>
          </a:xfrm>
        </p:spPr>
        <p:txBody>
          <a:bodyPr>
            <a:normAutofit fontScale="90000"/>
          </a:bodyPr>
          <a:lstStyle/>
          <a:p>
            <a:pPr algn="just"/>
            <a:r>
              <a:rPr lang="en-US" sz="2800" b="0" dirty="0" err="1" smtClean="0">
                <a:solidFill>
                  <a:schemeClr val="accent2">
                    <a:lumMod val="50000"/>
                  </a:schemeClr>
                </a:solidFill>
              </a:rPr>
              <a:t>Cài</a:t>
            </a:r>
            <a:r>
              <a:rPr lang="en-US" sz="2800" b="0" dirty="0" smtClean="0">
                <a:solidFill>
                  <a:schemeClr val="accent2">
                    <a:lumMod val="50000"/>
                  </a:schemeClr>
                </a:solidFill>
              </a:rPr>
              <a:t> </a:t>
            </a:r>
            <a:r>
              <a:rPr lang="en-US" sz="2800" b="0" dirty="0" err="1" smtClean="0">
                <a:solidFill>
                  <a:schemeClr val="accent2">
                    <a:lumMod val="50000"/>
                  </a:schemeClr>
                </a:solidFill>
              </a:rPr>
              <a:t>đặt</a:t>
            </a:r>
            <a:r>
              <a:rPr lang="en-US" sz="2800" b="0" dirty="0" smtClean="0">
                <a:solidFill>
                  <a:schemeClr val="accent2">
                    <a:lumMod val="50000"/>
                  </a:schemeClr>
                </a:solidFill>
              </a:rPr>
              <a:t> </a:t>
            </a:r>
            <a:r>
              <a:rPr lang="en-US" sz="2800" b="0" dirty="0" err="1" smtClean="0">
                <a:solidFill>
                  <a:schemeClr val="accent2">
                    <a:lumMod val="50000"/>
                  </a:schemeClr>
                </a:solidFill>
              </a:rPr>
              <a:t>với</a:t>
            </a:r>
            <a:r>
              <a:rPr lang="en-US" sz="2800" b="0" dirty="0" smtClean="0">
                <a:solidFill>
                  <a:schemeClr val="accent2">
                    <a:lumMod val="50000"/>
                  </a:schemeClr>
                </a:solidFill>
              </a:rPr>
              <a:t> </a:t>
            </a:r>
            <a:r>
              <a:rPr lang="en-US" sz="2800" b="0" dirty="0" err="1" smtClean="0">
                <a:solidFill>
                  <a:schemeClr val="accent2">
                    <a:lumMod val="50000"/>
                  </a:schemeClr>
                </a:solidFill>
              </a:rPr>
              <a:t>pp</a:t>
            </a:r>
            <a:r>
              <a:rPr lang="en-US" sz="2800" b="0" dirty="0" smtClean="0">
                <a:solidFill>
                  <a:schemeClr val="accent2">
                    <a:lumMod val="50000"/>
                  </a:schemeClr>
                </a:solidFill>
              </a:rPr>
              <a:t> </a:t>
            </a:r>
            <a:r>
              <a:rPr lang="en-US" sz="2800" b="0" dirty="0" err="1" smtClean="0">
                <a:solidFill>
                  <a:schemeClr val="accent2">
                    <a:lumMod val="50000"/>
                  </a:schemeClr>
                </a:solidFill>
              </a:rPr>
              <a:t>lập</a:t>
            </a:r>
            <a:r>
              <a:rPr lang="en-US" sz="2800" b="0" dirty="0" smtClean="0">
                <a:solidFill>
                  <a:schemeClr val="accent2">
                    <a:lumMod val="50000"/>
                  </a:schemeClr>
                </a:solidFill>
              </a:rPr>
              <a:t> </a:t>
            </a:r>
            <a:r>
              <a:rPr lang="en-US" sz="2800" b="0" dirty="0" err="1" smtClean="0">
                <a:solidFill>
                  <a:schemeClr val="accent2">
                    <a:lumMod val="50000"/>
                  </a:schemeClr>
                </a:solidFill>
              </a:rPr>
              <a:t>trình</a:t>
            </a:r>
            <a:r>
              <a:rPr lang="en-US" sz="2800" b="0" dirty="0" smtClean="0">
                <a:solidFill>
                  <a:schemeClr val="accent2">
                    <a:lumMod val="50000"/>
                  </a:schemeClr>
                </a:solidFill>
              </a:rPr>
              <a:t> </a:t>
            </a:r>
            <a:r>
              <a:rPr lang="en-US" sz="2800" b="0" dirty="0" err="1" smtClean="0">
                <a:solidFill>
                  <a:schemeClr val="accent2">
                    <a:lumMod val="50000"/>
                  </a:schemeClr>
                </a:solidFill>
              </a:rPr>
              <a:t>tuyến</a:t>
            </a:r>
            <a:r>
              <a:rPr lang="en-US" sz="2800" b="0" dirty="0" smtClean="0">
                <a:solidFill>
                  <a:schemeClr val="accent2">
                    <a:lumMod val="50000"/>
                  </a:schemeClr>
                </a:solidFill>
              </a:rPr>
              <a:t> </a:t>
            </a:r>
            <a:r>
              <a:rPr lang="en-US" sz="2800" b="0" dirty="0" err="1" smtClean="0">
                <a:solidFill>
                  <a:schemeClr val="accent2">
                    <a:lumMod val="50000"/>
                  </a:schemeClr>
                </a:solidFill>
              </a:rPr>
              <a:t>tính</a:t>
            </a:r>
            <a:r>
              <a:rPr lang="en-US" sz="2800" b="0" dirty="0" smtClean="0">
                <a:solidFill>
                  <a:schemeClr val="accent2">
                    <a:lumMod val="50000"/>
                  </a:schemeClr>
                </a:solidFill>
              </a:rPr>
              <a:t> (</a:t>
            </a:r>
            <a:r>
              <a:rPr lang="en-US" sz="2800" b="0" dirty="0" err="1" smtClean="0">
                <a:solidFill>
                  <a:schemeClr val="accent2">
                    <a:lumMod val="50000"/>
                  </a:schemeClr>
                </a:solidFill>
              </a:rPr>
              <a:t>chỉ</a:t>
            </a:r>
            <a:r>
              <a:rPr lang="en-US" sz="2800" b="0" dirty="0" smtClean="0">
                <a:solidFill>
                  <a:schemeClr val="accent2">
                    <a:lumMod val="50000"/>
                  </a:schemeClr>
                </a:solidFill>
              </a:rPr>
              <a:t> </a:t>
            </a:r>
            <a:r>
              <a:rPr lang="en-US" sz="2800" b="0" dirty="0" err="1" smtClean="0">
                <a:solidFill>
                  <a:schemeClr val="accent2">
                    <a:lumMod val="50000"/>
                  </a:schemeClr>
                </a:solidFill>
              </a:rPr>
              <a:t>dùng</a:t>
            </a:r>
            <a:r>
              <a:rPr lang="en-US" sz="2800" b="0" dirty="0" smtClean="0">
                <a:solidFill>
                  <a:schemeClr val="accent2">
                    <a:lumMod val="50000"/>
                  </a:schemeClr>
                </a:solidFill>
              </a:rPr>
              <a:t> 1 </a:t>
            </a:r>
            <a:r>
              <a:rPr lang="en-US" sz="2800" b="0" dirty="0" err="1" smtClean="0">
                <a:solidFill>
                  <a:schemeClr val="accent2">
                    <a:lumMod val="50000"/>
                  </a:schemeClr>
                </a:solidFill>
              </a:rPr>
              <a:t>hàm</a:t>
            </a:r>
            <a:r>
              <a:rPr lang="en-US" sz="2800" b="0" dirty="0" smtClean="0">
                <a:solidFill>
                  <a:schemeClr val="accent2">
                    <a:lumMod val="50000"/>
                  </a:schemeClr>
                </a:solidFill>
              </a:rPr>
              <a:t> main </a:t>
            </a:r>
            <a:r>
              <a:rPr lang="en-US" sz="2800" b="0" dirty="0" err="1" smtClean="0">
                <a:solidFill>
                  <a:schemeClr val="accent2">
                    <a:lumMod val="50000"/>
                  </a:schemeClr>
                </a:solidFill>
              </a:rPr>
              <a:t>và</a:t>
            </a:r>
            <a:r>
              <a:rPr lang="en-US" sz="2800" b="0" dirty="0" smtClean="0">
                <a:solidFill>
                  <a:schemeClr val="accent2">
                    <a:lumMod val="50000"/>
                  </a:schemeClr>
                </a:solidFill>
              </a:rPr>
              <a:t> </a:t>
            </a:r>
            <a:r>
              <a:rPr lang="en-US" sz="2800" b="0" dirty="0" err="1" smtClean="0">
                <a:solidFill>
                  <a:schemeClr val="accent2">
                    <a:lumMod val="50000"/>
                  </a:schemeClr>
                </a:solidFill>
              </a:rPr>
              <a:t>biến</a:t>
            </a:r>
            <a:r>
              <a:rPr lang="en-US" sz="2800" b="0" dirty="0" smtClean="0">
                <a:solidFill>
                  <a:schemeClr val="accent2">
                    <a:lumMod val="50000"/>
                  </a:schemeClr>
                </a:solidFill>
              </a:rPr>
              <a:t> </a:t>
            </a:r>
            <a:r>
              <a:rPr lang="en-US" sz="2800" b="0" dirty="0" err="1" smtClean="0">
                <a:solidFill>
                  <a:schemeClr val="accent2">
                    <a:lumMod val="50000"/>
                  </a:schemeClr>
                </a:solidFill>
              </a:rPr>
              <a:t>cục</a:t>
            </a:r>
            <a:r>
              <a:rPr lang="en-US" sz="2800" b="0" dirty="0" smtClean="0">
                <a:solidFill>
                  <a:schemeClr val="accent2">
                    <a:lumMod val="50000"/>
                  </a:schemeClr>
                </a:solidFill>
              </a:rPr>
              <a:t> </a:t>
            </a:r>
            <a:r>
              <a:rPr lang="en-US" sz="2800" b="0" dirty="0" err="1" smtClean="0">
                <a:solidFill>
                  <a:schemeClr val="accent2">
                    <a:lumMod val="50000"/>
                  </a:schemeClr>
                </a:solidFill>
              </a:rPr>
              <a:t>bộ</a:t>
            </a:r>
            <a:r>
              <a:rPr lang="en-US" sz="2800" b="0" dirty="0" smtClean="0">
                <a:solidFill>
                  <a:schemeClr val="accent2">
                    <a:lumMod val="50000"/>
                  </a:schemeClr>
                </a:solidFill>
              </a:rPr>
              <a:t>)</a:t>
            </a:r>
            <a:endParaRPr lang="en-US" sz="2800" dirty="0" smtClean="0">
              <a:solidFill>
                <a:schemeClr val="accent1"/>
              </a:solidFill>
            </a:endParaRP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E700F1B-9C9C-435D-88CE-E3ECA63689D4}" type="slidenum">
              <a:rPr lang="en-US">
                <a:solidFill>
                  <a:schemeClr val="bg1"/>
                </a:solidFill>
                <a:latin typeface="Verdana" panose="020B0604030504040204" pitchFamily="34" charset="0"/>
              </a:rPr>
              <a:pPr eaLnBrk="1" hangingPunct="1"/>
              <a:t>11</a:t>
            </a:fld>
            <a:endParaRPr lang="en-US">
              <a:solidFill>
                <a:schemeClr val="bg1"/>
              </a:solidFill>
              <a:latin typeface="Verdana" panose="020B0604030504040204" pitchFamily="34" charset="0"/>
            </a:endParaRPr>
          </a:p>
        </p:txBody>
      </p:sp>
      <p:sp>
        <p:nvSpPr>
          <p:cNvPr id="13317" name="Content Placeholder 2"/>
          <p:cNvSpPr txBox="1">
            <a:spLocks/>
          </p:cNvSpPr>
          <p:nvPr/>
        </p:nvSpPr>
        <p:spPr bwMode="gray">
          <a:xfrm>
            <a:off x="1066800" y="762000"/>
            <a:ext cx="8001000" cy="6019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static </a:t>
            </a:r>
            <a:r>
              <a:rPr lang="en-US" sz="2400" dirty="0">
                <a:latin typeface="Times New Roman" panose="02020603050405020304" pitchFamily="18" charset="0"/>
                <a:cs typeface="Times New Roman" panose="02020603050405020304" pitchFamily="18" charset="0"/>
              </a:rPr>
              <a:t>void Main(string[] </a:t>
            </a:r>
            <a:r>
              <a:rPr lang="en-US" sz="2400" dirty="0" err="1">
                <a:latin typeface="Times New Roman" panose="02020603050405020304" pitchFamily="18" charset="0"/>
                <a:cs typeface="Times New Roman" panose="02020603050405020304" pitchFamily="18" charset="0"/>
              </a:rPr>
              <a:t>args</a:t>
            </a:r>
            <a:r>
              <a:rPr lang="en-US" sz="24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string </a:t>
            </a:r>
            <a:r>
              <a:rPr lang="en-US" sz="2400" dirty="0" err="1">
                <a:latin typeface="Times New Roman" panose="02020603050405020304" pitchFamily="18" charset="0"/>
                <a:cs typeface="Times New Roman" panose="02020603050405020304" pitchFamily="18" charset="0"/>
              </a:rPr>
              <a:t>hoten</a:t>
            </a:r>
            <a:r>
              <a:rPr lang="en-US" sz="24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int</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van, </a:t>
            </a:r>
            <a:r>
              <a:rPr lang="en-US" sz="2400" dirty="0" err="1">
                <a:latin typeface="Times New Roman" panose="02020603050405020304" pitchFamily="18" charset="0"/>
                <a:cs typeface="Times New Roman" panose="02020603050405020304" pitchFamily="18" charset="0"/>
              </a:rPr>
              <a:t>toan</a:t>
            </a:r>
            <a:r>
              <a:rPr lang="en-US" sz="24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 float </a:t>
            </a:r>
            <a:r>
              <a:rPr lang="en-US" sz="2400" dirty="0" err="1">
                <a:latin typeface="Times New Roman" panose="02020603050405020304" pitchFamily="18" charset="0"/>
                <a:cs typeface="Times New Roman" panose="02020603050405020304" pitchFamily="18" charset="0"/>
              </a:rPr>
              <a:t>dtb</a:t>
            </a:r>
            <a:r>
              <a:rPr lang="en-US" sz="24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Console.Write</a:t>
            </a:r>
            <a:r>
              <a:rPr lang="en-US" sz="2400" dirty="0">
                <a:latin typeface="Times New Roman" panose="02020603050405020304" pitchFamily="18" charset="0"/>
                <a:cs typeface="Times New Roman" panose="02020603050405020304" pitchFamily="18" charset="0"/>
              </a:rPr>
              <a:t>("</a:t>
            </a:r>
            <a:r>
              <a:rPr lang="en-US" sz="2400" dirty="0" err="1">
                <a:latin typeface="Times New Roman" panose="02020603050405020304" pitchFamily="18" charset="0"/>
                <a:cs typeface="Times New Roman" panose="02020603050405020304" pitchFamily="18" charset="0"/>
              </a:rPr>
              <a:t>Nhap</a:t>
            </a:r>
            <a:r>
              <a:rPr lang="en-US" sz="2400" dirty="0">
                <a:latin typeface="Times New Roman" panose="02020603050405020304" pitchFamily="18" charset="0"/>
                <a:cs typeface="Times New Roman" panose="02020603050405020304" pitchFamily="18" charset="0"/>
              </a:rPr>
              <a:t> ho ten: ");</a:t>
            </a:r>
          </a:p>
          <a:p>
            <a:pPr eaLnBrk="1" hangingPunct="1">
              <a:spcBef>
                <a:spcPct val="20000"/>
              </a:spcBef>
              <a:buClr>
                <a:schemeClr val="hlink"/>
              </a:buClr>
              <a:buFont typeface="Wingdings" panose="05000000000000000000" pitchFamily="2" charset="2"/>
              <a:buNone/>
            </a:pP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hoten</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Console.ReadLine</a:t>
            </a:r>
            <a:r>
              <a:rPr lang="en-US" sz="24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Console.Write</a:t>
            </a:r>
            <a:r>
              <a:rPr lang="en-US" sz="2400" dirty="0">
                <a:latin typeface="Times New Roman" panose="02020603050405020304" pitchFamily="18" charset="0"/>
                <a:cs typeface="Times New Roman" panose="02020603050405020304" pitchFamily="18" charset="0"/>
              </a:rPr>
              <a:t>("</a:t>
            </a:r>
            <a:r>
              <a:rPr lang="en-US" sz="2400" dirty="0" err="1">
                <a:latin typeface="Times New Roman" panose="02020603050405020304" pitchFamily="18" charset="0"/>
                <a:cs typeface="Times New Roman" panose="02020603050405020304" pitchFamily="18" charset="0"/>
              </a:rPr>
              <a:t>Nhap</a:t>
            </a:r>
            <a:r>
              <a:rPr lang="en-US" sz="2400" dirty="0">
                <a:latin typeface="Times New Roman" panose="02020603050405020304" pitchFamily="18" charset="0"/>
                <a:cs typeface="Times New Roman" panose="02020603050405020304" pitchFamily="18" charset="0"/>
              </a:rPr>
              <a:t> diem </a:t>
            </a:r>
            <a:r>
              <a:rPr lang="en-US" sz="2400" dirty="0" err="1">
                <a:latin typeface="Times New Roman" panose="02020603050405020304" pitchFamily="18" charset="0"/>
                <a:cs typeface="Times New Roman" panose="02020603050405020304" pitchFamily="18" charset="0"/>
              </a:rPr>
              <a:t>toan</a:t>
            </a:r>
            <a:r>
              <a:rPr lang="en-US" sz="2400" dirty="0">
                <a:latin typeface="Times New Roman" panose="02020603050405020304" pitchFamily="18" charset="0"/>
                <a:cs typeface="Times New Roman" panose="02020603050405020304" pitchFamily="18" charset="0"/>
              </a:rPr>
              <a:t>: ");</a:t>
            </a:r>
          </a:p>
          <a:p>
            <a:pPr eaLnBrk="1" hangingPunct="1">
              <a:spcBef>
                <a:spcPct val="20000"/>
              </a:spcBef>
              <a:buClr>
                <a:schemeClr val="hlink"/>
              </a:buClr>
              <a:buFont typeface="Wingdings" panose="05000000000000000000" pitchFamily="2" charset="2"/>
              <a:buNone/>
            </a:pP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toan</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int.Parse</a:t>
            </a:r>
            <a:r>
              <a:rPr lang="en-US" sz="2400" dirty="0">
                <a:latin typeface="Times New Roman" panose="02020603050405020304" pitchFamily="18" charset="0"/>
                <a:cs typeface="Times New Roman" panose="02020603050405020304" pitchFamily="18" charset="0"/>
              </a:rPr>
              <a:t>(</a:t>
            </a:r>
            <a:r>
              <a:rPr lang="en-US" sz="2400" dirty="0" err="1">
                <a:latin typeface="Times New Roman" panose="02020603050405020304" pitchFamily="18" charset="0"/>
                <a:cs typeface="Times New Roman" panose="02020603050405020304" pitchFamily="18" charset="0"/>
              </a:rPr>
              <a:t>Console.ReadLine</a:t>
            </a:r>
            <a:r>
              <a:rPr lang="en-US" sz="24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Console.Write</a:t>
            </a:r>
            <a:r>
              <a:rPr lang="en-US" sz="2400" dirty="0">
                <a:latin typeface="Times New Roman" panose="02020603050405020304" pitchFamily="18" charset="0"/>
                <a:cs typeface="Times New Roman" panose="02020603050405020304" pitchFamily="18" charset="0"/>
              </a:rPr>
              <a:t>("</a:t>
            </a:r>
            <a:r>
              <a:rPr lang="en-US" sz="2400" dirty="0" err="1">
                <a:latin typeface="Times New Roman" panose="02020603050405020304" pitchFamily="18" charset="0"/>
                <a:cs typeface="Times New Roman" panose="02020603050405020304" pitchFamily="18" charset="0"/>
              </a:rPr>
              <a:t>Nhap</a:t>
            </a:r>
            <a:r>
              <a:rPr lang="en-US" sz="2400" dirty="0">
                <a:latin typeface="Times New Roman" panose="02020603050405020304" pitchFamily="18" charset="0"/>
                <a:cs typeface="Times New Roman" panose="02020603050405020304" pitchFamily="18" charset="0"/>
              </a:rPr>
              <a:t> diem van: ");</a:t>
            </a:r>
          </a:p>
          <a:p>
            <a:pPr eaLnBrk="1" hangingPunct="1">
              <a:spcBef>
                <a:spcPct val="20000"/>
              </a:spcBef>
              <a:buClr>
                <a:schemeClr val="hlink"/>
              </a:buClr>
              <a:buFont typeface="Wingdings" panose="05000000000000000000" pitchFamily="2" charset="2"/>
              <a:buNone/>
            </a:pP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 van </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int.Parse</a:t>
            </a:r>
            <a:r>
              <a:rPr lang="en-US" sz="2400" dirty="0">
                <a:latin typeface="Times New Roman" panose="02020603050405020304" pitchFamily="18" charset="0"/>
                <a:cs typeface="Times New Roman" panose="02020603050405020304" pitchFamily="18" charset="0"/>
              </a:rPr>
              <a:t>(</a:t>
            </a:r>
            <a:r>
              <a:rPr lang="en-US" sz="2400" dirty="0" err="1">
                <a:latin typeface="Times New Roman" panose="02020603050405020304" pitchFamily="18" charset="0"/>
                <a:cs typeface="Times New Roman" panose="02020603050405020304" pitchFamily="18" charset="0"/>
              </a:rPr>
              <a:t>Console.ReadLine</a:t>
            </a:r>
            <a:r>
              <a:rPr lang="en-US" sz="24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nl-NL" sz="2400" dirty="0">
                <a:latin typeface="Times New Roman" panose="02020603050405020304" pitchFamily="18" charset="0"/>
                <a:cs typeface="Times New Roman" panose="02020603050405020304" pitchFamily="18" charset="0"/>
              </a:rPr>
              <a:t>   </a:t>
            </a:r>
            <a:r>
              <a:rPr lang="nl-NL" sz="2400" dirty="0" smtClean="0">
                <a:latin typeface="Times New Roman" panose="02020603050405020304" pitchFamily="18" charset="0"/>
                <a:cs typeface="Times New Roman" panose="02020603050405020304" pitchFamily="18" charset="0"/>
              </a:rPr>
              <a:t> dtb </a:t>
            </a:r>
            <a:r>
              <a:rPr lang="nl-NL" sz="2400" dirty="0">
                <a:latin typeface="Times New Roman" panose="02020603050405020304" pitchFamily="18" charset="0"/>
                <a:cs typeface="Times New Roman" panose="02020603050405020304" pitchFamily="18" charset="0"/>
              </a:rPr>
              <a:t>= (float)(toan + van) / 2;</a:t>
            </a:r>
          </a:p>
          <a:p>
            <a:pPr eaLnBrk="1" hangingPunct="1">
              <a:spcBef>
                <a:spcPct val="20000"/>
              </a:spcBef>
              <a:buClr>
                <a:schemeClr val="hlink"/>
              </a:buClr>
              <a:buFont typeface="Wingdings" panose="05000000000000000000" pitchFamily="2" charset="2"/>
              <a:buNone/>
            </a:pP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Console.WriteLine</a:t>
            </a:r>
            <a:r>
              <a:rPr lang="en-US" sz="2400" dirty="0">
                <a:latin typeface="Times New Roman" panose="02020603050405020304" pitchFamily="18" charset="0"/>
                <a:cs typeface="Times New Roman" panose="02020603050405020304" pitchFamily="18" charset="0"/>
              </a:rPr>
              <a:t>("Diem </a:t>
            </a:r>
            <a:r>
              <a:rPr lang="en-US" sz="2400" dirty="0" err="1">
                <a:latin typeface="Times New Roman" panose="02020603050405020304" pitchFamily="18" charset="0"/>
                <a:cs typeface="Times New Roman" panose="02020603050405020304" pitchFamily="18" charset="0"/>
              </a:rPr>
              <a:t>trung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binh</a:t>
            </a:r>
            <a:r>
              <a:rPr lang="en-US" sz="2400" dirty="0">
                <a:latin typeface="Times New Roman" panose="02020603050405020304" pitchFamily="18" charset="0"/>
                <a:cs typeface="Times New Roman" panose="02020603050405020304" pitchFamily="18" charset="0"/>
              </a:rPr>
              <a:t>: {0: 0.00}", </a:t>
            </a:r>
            <a:r>
              <a:rPr lang="en-US" sz="2400" dirty="0" err="1">
                <a:latin typeface="Times New Roman" panose="02020603050405020304" pitchFamily="18" charset="0"/>
                <a:cs typeface="Times New Roman" panose="02020603050405020304" pitchFamily="18" charset="0"/>
              </a:rPr>
              <a:t>dtb</a:t>
            </a:r>
            <a:r>
              <a:rPr lang="en-US" sz="2400" dirty="0" smtClean="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pPr eaLnBrk="1" hangingPunct="1">
              <a:spcBef>
                <a:spcPct val="20000"/>
              </a:spcBef>
              <a:buClr>
                <a:schemeClr val="hlink"/>
              </a:buClr>
              <a:buFont typeface="Wingdings" panose="05000000000000000000" pitchFamily="2" charset="2"/>
              <a:buChar char="v"/>
            </a:pPr>
            <a:endParaRPr lang="en-US" sz="36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628650" y="1"/>
            <a:ext cx="7886700" cy="761999"/>
          </a:xfrm>
        </p:spPr>
        <p:txBody>
          <a:bodyPr>
            <a:normAutofit fontScale="90000"/>
          </a:bodyPr>
          <a:lstStyle/>
          <a:p>
            <a:pPr algn="just"/>
            <a:r>
              <a:rPr lang="en-US" sz="2800" b="0" dirty="0" err="1" smtClean="0">
                <a:solidFill>
                  <a:schemeClr val="accent2">
                    <a:lumMod val="50000"/>
                  </a:schemeClr>
                </a:solidFill>
              </a:rPr>
              <a:t>Cài</a:t>
            </a:r>
            <a:r>
              <a:rPr lang="en-US" sz="2800" b="0" dirty="0" smtClean="0">
                <a:solidFill>
                  <a:schemeClr val="accent2">
                    <a:lumMod val="50000"/>
                  </a:schemeClr>
                </a:solidFill>
              </a:rPr>
              <a:t> </a:t>
            </a:r>
            <a:r>
              <a:rPr lang="en-US" sz="2800" b="0" dirty="0" err="1" smtClean="0">
                <a:solidFill>
                  <a:schemeClr val="accent2">
                    <a:lumMod val="50000"/>
                  </a:schemeClr>
                </a:solidFill>
              </a:rPr>
              <a:t>đặt</a:t>
            </a:r>
            <a:r>
              <a:rPr lang="en-US" sz="2800" b="0" dirty="0" smtClean="0">
                <a:solidFill>
                  <a:schemeClr val="accent2">
                    <a:lumMod val="50000"/>
                  </a:schemeClr>
                </a:solidFill>
              </a:rPr>
              <a:t> </a:t>
            </a:r>
            <a:r>
              <a:rPr lang="en-US" sz="2800" b="0" dirty="0" err="1" smtClean="0">
                <a:solidFill>
                  <a:schemeClr val="accent2">
                    <a:lumMod val="50000"/>
                  </a:schemeClr>
                </a:solidFill>
              </a:rPr>
              <a:t>với</a:t>
            </a:r>
            <a:r>
              <a:rPr lang="en-US" sz="2800" b="0" dirty="0" smtClean="0">
                <a:solidFill>
                  <a:schemeClr val="accent2">
                    <a:lumMod val="50000"/>
                  </a:schemeClr>
                </a:solidFill>
              </a:rPr>
              <a:t> </a:t>
            </a:r>
            <a:r>
              <a:rPr lang="en-US" sz="2800" b="0" dirty="0" err="1" smtClean="0">
                <a:solidFill>
                  <a:schemeClr val="accent2">
                    <a:lumMod val="50000"/>
                  </a:schemeClr>
                </a:solidFill>
              </a:rPr>
              <a:t>pp</a:t>
            </a:r>
            <a:r>
              <a:rPr lang="en-US" sz="2800" b="0" dirty="0" smtClean="0">
                <a:solidFill>
                  <a:schemeClr val="accent2">
                    <a:lumMod val="50000"/>
                  </a:schemeClr>
                </a:solidFill>
              </a:rPr>
              <a:t> </a:t>
            </a:r>
            <a:r>
              <a:rPr lang="en-US" sz="2800" b="0" dirty="0" err="1" smtClean="0">
                <a:solidFill>
                  <a:schemeClr val="accent2">
                    <a:lumMod val="50000"/>
                  </a:schemeClr>
                </a:solidFill>
              </a:rPr>
              <a:t>lập</a:t>
            </a:r>
            <a:r>
              <a:rPr lang="en-US" sz="2800" b="0" dirty="0" smtClean="0">
                <a:solidFill>
                  <a:schemeClr val="accent2">
                    <a:lumMod val="50000"/>
                  </a:schemeClr>
                </a:solidFill>
              </a:rPr>
              <a:t> </a:t>
            </a:r>
            <a:r>
              <a:rPr lang="en-US" sz="2800" b="0" dirty="0" err="1" smtClean="0">
                <a:solidFill>
                  <a:schemeClr val="accent2">
                    <a:lumMod val="50000"/>
                  </a:schemeClr>
                </a:solidFill>
              </a:rPr>
              <a:t>trình</a:t>
            </a:r>
            <a:r>
              <a:rPr lang="en-US" sz="2800" b="0" dirty="0" smtClean="0">
                <a:solidFill>
                  <a:schemeClr val="accent2">
                    <a:lumMod val="50000"/>
                  </a:schemeClr>
                </a:solidFill>
              </a:rPr>
              <a:t> </a:t>
            </a:r>
            <a:r>
              <a:rPr lang="en-US" sz="2800" b="0" dirty="0" err="1" smtClean="0">
                <a:solidFill>
                  <a:schemeClr val="accent2">
                    <a:lumMod val="50000"/>
                  </a:schemeClr>
                </a:solidFill>
              </a:rPr>
              <a:t>tuyến</a:t>
            </a:r>
            <a:r>
              <a:rPr lang="en-US" sz="2800" b="0" dirty="0" smtClean="0">
                <a:solidFill>
                  <a:schemeClr val="accent2">
                    <a:lumMod val="50000"/>
                  </a:schemeClr>
                </a:solidFill>
              </a:rPr>
              <a:t> </a:t>
            </a:r>
            <a:r>
              <a:rPr lang="en-US" sz="2800" b="0" dirty="0" err="1" smtClean="0">
                <a:solidFill>
                  <a:schemeClr val="accent2">
                    <a:lumMod val="50000"/>
                  </a:schemeClr>
                </a:solidFill>
              </a:rPr>
              <a:t>tính</a:t>
            </a:r>
            <a:r>
              <a:rPr lang="en-US" sz="2800" b="0" dirty="0" smtClean="0">
                <a:solidFill>
                  <a:schemeClr val="accent2">
                    <a:lumMod val="50000"/>
                  </a:schemeClr>
                </a:solidFill>
              </a:rPr>
              <a:t> (</a:t>
            </a:r>
            <a:r>
              <a:rPr lang="en-US" sz="2800" b="0" dirty="0" err="1" smtClean="0">
                <a:solidFill>
                  <a:schemeClr val="accent2">
                    <a:lumMod val="50000"/>
                  </a:schemeClr>
                </a:solidFill>
              </a:rPr>
              <a:t>chỉ</a:t>
            </a:r>
            <a:r>
              <a:rPr lang="en-US" sz="2800" b="0" dirty="0" smtClean="0">
                <a:solidFill>
                  <a:schemeClr val="accent2">
                    <a:lumMod val="50000"/>
                  </a:schemeClr>
                </a:solidFill>
              </a:rPr>
              <a:t> </a:t>
            </a:r>
            <a:r>
              <a:rPr lang="en-US" sz="2800" b="0" dirty="0" err="1" smtClean="0">
                <a:solidFill>
                  <a:schemeClr val="accent2">
                    <a:lumMod val="50000"/>
                  </a:schemeClr>
                </a:solidFill>
              </a:rPr>
              <a:t>dùng</a:t>
            </a:r>
            <a:r>
              <a:rPr lang="en-US" sz="2800" b="0" dirty="0" smtClean="0">
                <a:solidFill>
                  <a:schemeClr val="accent2">
                    <a:lumMod val="50000"/>
                  </a:schemeClr>
                </a:solidFill>
              </a:rPr>
              <a:t> 1 </a:t>
            </a:r>
            <a:r>
              <a:rPr lang="en-US" sz="2800" b="0" dirty="0" err="1" smtClean="0">
                <a:solidFill>
                  <a:schemeClr val="accent2">
                    <a:lumMod val="50000"/>
                  </a:schemeClr>
                </a:solidFill>
              </a:rPr>
              <a:t>hàm</a:t>
            </a:r>
            <a:r>
              <a:rPr lang="en-US" sz="2800" b="0" dirty="0" smtClean="0">
                <a:solidFill>
                  <a:schemeClr val="accent2">
                    <a:lumMod val="50000"/>
                  </a:schemeClr>
                </a:solidFill>
              </a:rPr>
              <a:t> main </a:t>
            </a:r>
            <a:r>
              <a:rPr lang="en-US" sz="2800" b="0" dirty="0" err="1" smtClean="0">
                <a:solidFill>
                  <a:schemeClr val="accent2">
                    <a:lumMod val="50000"/>
                  </a:schemeClr>
                </a:solidFill>
              </a:rPr>
              <a:t>và</a:t>
            </a:r>
            <a:r>
              <a:rPr lang="en-US" sz="2800" b="0" dirty="0" smtClean="0">
                <a:solidFill>
                  <a:schemeClr val="accent2">
                    <a:lumMod val="50000"/>
                  </a:schemeClr>
                </a:solidFill>
              </a:rPr>
              <a:t> </a:t>
            </a:r>
            <a:r>
              <a:rPr lang="en-US" sz="2800" b="0" dirty="0" err="1" smtClean="0">
                <a:solidFill>
                  <a:schemeClr val="accent2">
                    <a:lumMod val="50000"/>
                  </a:schemeClr>
                </a:solidFill>
              </a:rPr>
              <a:t>cấu</a:t>
            </a:r>
            <a:r>
              <a:rPr lang="en-US" sz="2800" b="0" dirty="0" smtClean="0">
                <a:solidFill>
                  <a:schemeClr val="accent2">
                    <a:lumMod val="50000"/>
                  </a:schemeClr>
                </a:solidFill>
              </a:rPr>
              <a:t> </a:t>
            </a:r>
            <a:r>
              <a:rPr lang="en-US" sz="2800" b="0" dirty="0" err="1" smtClean="0">
                <a:solidFill>
                  <a:schemeClr val="accent2">
                    <a:lumMod val="50000"/>
                  </a:schemeClr>
                </a:solidFill>
              </a:rPr>
              <a:t>trúc</a:t>
            </a:r>
            <a:r>
              <a:rPr lang="en-US" sz="2800" b="0" dirty="0" smtClean="0">
                <a:solidFill>
                  <a:schemeClr val="accent2">
                    <a:lumMod val="50000"/>
                  </a:schemeClr>
                </a:solidFill>
              </a:rPr>
              <a:t> </a:t>
            </a:r>
            <a:r>
              <a:rPr lang="en-US" sz="2800" b="0" dirty="0" err="1" smtClean="0">
                <a:solidFill>
                  <a:schemeClr val="accent2">
                    <a:lumMod val="50000"/>
                  </a:schemeClr>
                </a:solidFill>
              </a:rPr>
              <a:t>toàn</a:t>
            </a:r>
            <a:r>
              <a:rPr lang="en-US" sz="2800" b="0" dirty="0" smtClean="0">
                <a:solidFill>
                  <a:schemeClr val="accent2">
                    <a:lumMod val="50000"/>
                  </a:schemeClr>
                </a:solidFill>
              </a:rPr>
              <a:t> </a:t>
            </a:r>
            <a:r>
              <a:rPr lang="en-US" sz="2800" b="0" dirty="0" err="1" smtClean="0">
                <a:solidFill>
                  <a:schemeClr val="accent2">
                    <a:lumMod val="50000"/>
                  </a:schemeClr>
                </a:solidFill>
              </a:rPr>
              <a:t>cục</a:t>
            </a:r>
            <a:r>
              <a:rPr lang="en-US" sz="2800" b="0" dirty="0" smtClean="0">
                <a:solidFill>
                  <a:schemeClr val="accent2">
                    <a:lumMod val="50000"/>
                  </a:schemeClr>
                </a:solidFill>
              </a:rPr>
              <a:t>)</a:t>
            </a:r>
            <a:endParaRPr lang="en-US" sz="2800" dirty="0" smtClean="0">
              <a:solidFill>
                <a:schemeClr val="accent1"/>
              </a:solidFill>
            </a:endParaRP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E78C23D-ACF5-43EA-93AE-E4042CFBF0A6}" type="slidenum">
              <a:rPr lang="en-US">
                <a:solidFill>
                  <a:schemeClr val="bg1"/>
                </a:solidFill>
                <a:latin typeface="Verdana" panose="020B0604030504040204" pitchFamily="34" charset="0"/>
              </a:rPr>
              <a:pPr eaLnBrk="1" hangingPunct="1"/>
              <a:t>12</a:t>
            </a:fld>
            <a:endParaRPr lang="en-US">
              <a:solidFill>
                <a:schemeClr val="bg1"/>
              </a:solidFill>
              <a:latin typeface="Verdana" panose="020B0604030504040204" pitchFamily="34" charset="0"/>
            </a:endParaRPr>
          </a:p>
        </p:txBody>
      </p:sp>
      <p:sp>
        <p:nvSpPr>
          <p:cNvPr id="14341" name="Content Placeholder 2"/>
          <p:cNvSpPr txBox="1">
            <a:spLocks/>
          </p:cNvSpPr>
          <p:nvPr/>
        </p:nvSpPr>
        <p:spPr bwMode="gray">
          <a:xfrm>
            <a:off x="3200400" y="1219200"/>
            <a:ext cx="5943600" cy="5257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chemeClr val="hlink"/>
              </a:buClr>
              <a:buFont typeface="Wingdings" panose="05000000000000000000" pitchFamily="2" charset="2"/>
              <a:buNone/>
            </a:pPr>
            <a:r>
              <a:rPr lang="vi-VN" sz="2400" dirty="0" smtClean="0">
                <a:latin typeface="Times New Roman" panose="02020603050405020304" pitchFamily="18" charset="0"/>
                <a:cs typeface="Times New Roman" panose="02020603050405020304" pitchFamily="18" charset="0"/>
              </a:rPr>
              <a:t>static </a:t>
            </a:r>
            <a:r>
              <a:rPr lang="vi-VN" sz="2400" dirty="0">
                <a:latin typeface="Times New Roman" panose="02020603050405020304" pitchFamily="18" charset="0"/>
                <a:cs typeface="Times New Roman" panose="02020603050405020304" pitchFamily="18" charset="0"/>
              </a:rPr>
              <a:t>HOCSINH hs;     </a:t>
            </a:r>
          </a:p>
          <a:p>
            <a:pPr eaLnBrk="1" hangingPunct="1">
              <a:spcBef>
                <a:spcPct val="20000"/>
              </a:spcBef>
              <a:buClr>
                <a:schemeClr val="hlink"/>
              </a:buClr>
              <a:buFont typeface="Wingdings" panose="05000000000000000000" pitchFamily="2" charset="2"/>
              <a:buNone/>
            </a:pPr>
            <a:r>
              <a:rPr lang="vi-VN" sz="2400" dirty="0" smtClean="0">
                <a:latin typeface="Times New Roman" panose="02020603050405020304" pitchFamily="18" charset="0"/>
                <a:cs typeface="Times New Roman" panose="02020603050405020304" pitchFamily="18" charset="0"/>
              </a:rPr>
              <a:t>static </a:t>
            </a:r>
            <a:r>
              <a:rPr lang="vi-VN" sz="2400" dirty="0">
                <a:latin typeface="Times New Roman" panose="02020603050405020304" pitchFamily="18" charset="0"/>
                <a:cs typeface="Times New Roman" panose="02020603050405020304" pitchFamily="18" charset="0"/>
              </a:rPr>
              <a:t>void Main(string[] args)</a:t>
            </a:r>
          </a:p>
          <a:p>
            <a:pPr eaLnBrk="1" hangingPunct="1">
              <a:spcBef>
                <a:spcPct val="20000"/>
              </a:spcBef>
              <a:buClr>
                <a:schemeClr val="hlink"/>
              </a:buClr>
              <a:buFont typeface="Wingdings" panose="05000000000000000000" pitchFamily="2" charset="2"/>
              <a:buNone/>
            </a:pPr>
            <a:r>
              <a:rPr lang="vi-VN" sz="2400" dirty="0" smtClean="0">
                <a:latin typeface="Times New Roman" panose="02020603050405020304" pitchFamily="18" charset="0"/>
                <a:cs typeface="Times New Roman" panose="02020603050405020304" pitchFamily="18" charset="0"/>
              </a:rPr>
              <a:t>{</a:t>
            </a:r>
            <a:endParaRPr lang="vi-VN" sz="2400" dirty="0">
              <a:latin typeface="Times New Roman" panose="02020603050405020304" pitchFamily="18" charset="0"/>
              <a:cs typeface="Times New Roman" panose="02020603050405020304" pitchFamily="18" charset="0"/>
            </a:endParaRP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Console.Write</a:t>
            </a:r>
            <a:r>
              <a:rPr lang="vi-VN" sz="2400" dirty="0">
                <a:latin typeface="Times New Roman" panose="02020603050405020304" pitchFamily="18" charset="0"/>
                <a:cs typeface="Times New Roman" panose="02020603050405020304" pitchFamily="18" charset="0"/>
              </a:rPr>
              <a:t>("Nhap ho ten: ");</a:t>
            </a:r>
          </a:p>
          <a:p>
            <a:pPr eaLnBrk="1" hangingPunct="1">
              <a:spcBef>
                <a:spcPct val="20000"/>
              </a:spcBef>
              <a:buClr>
                <a:schemeClr val="hlink"/>
              </a:buClr>
              <a:buFont typeface="Wingdings" panose="05000000000000000000" pitchFamily="2" charset="2"/>
              <a:buNone/>
            </a:pPr>
            <a:r>
              <a:rPr lang="vi-VN" sz="2400" dirty="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hs.hoten </a:t>
            </a:r>
            <a:r>
              <a:rPr lang="vi-VN" sz="2400" dirty="0">
                <a:latin typeface="Times New Roman" panose="02020603050405020304" pitchFamily="18" charset="0"/>
                <a:cs typeface="Times New Roman" panose="02020603050405020304" pitchFamily="18" charset="0"/>
              </a:rPr>
              <a:t>= Console.ReadLine();</a:t>
            </a:r>
          </a:p>
          <a:p>
            <a:pPr eaLnBrk="1" hangingPunct="1">
              <a:spcBef>
                <a:spcPct val="20000"/>
              </a:spcBef>
              <a:buClr>
                <a:schemeClr val="hlink"/>
              </a:buClr>
              <a:buFont typeface="Wingdings" panose="05000000000000000000" pitchFamily="2" charset="2"/>
              <a:buNone/>
            </a:pPr>
            <a:r>
              <a:rPr lang="vi-VN" sz="2400" dirty="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Console.Write</a:t>
            </a:r>
            <a:r>
              <a:rPr lang="vi-VN" sz="2400" dirty="0">
                <a:latin typeface="Times New Roman" panose="02020603050405020304" pitchFamily="18" charset="0"/>
                <a:cs typeface="Times New Roman" panose="02020603050405020304" pitchFamily="18" charset="0"/>
              </a:rPr>
              <a:t>("Nhap diem toan: ");</a:t>
            </a:r>
          </a:p>
          <a:p>
            <a:pPr eaLnBrk="1" hangingPunct="1">
              <a:spcBef>
                <a:spcPct val="20000"/>
              </a:spcBef>
              <a:buClr>
                <a:schemeClr val="hlink"/>
              </a:buClr>
              <a:buFont typeface="Wingdings" panose="05000000000000000000" pitchFamily="2" charset="2"/>
              <a:buNone/>
            </a:pPr>
            <a:r>
              <a:rPr lang="vi-VN" sz="2400" dirty="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hs.toan </a:t>
            </a:r>
            <a:r>
              <a:rPr lang="vi-VN" sz="2400" dirty="0">
                <a:latin typeface="Times New Roman" panose="02020603050405020304" pitchFamily="18" charset="0"/>
                <a:cs typeface="Times New Roman" panose="02020603050405020304" pitchFamily="18" charset="0"/>
              </a:rPr>
              <a:t>= int.Parse(Console.ReadLine());</a:t>
            </a:r>
          </a:p>
          <a:p>
            <a:pPr eaLnBrk="1" hangingPunct="1">
              <a:spcBef>
                <a:spcPct val="20000"/>
              </a:spcBef>
              <a:buClr>
                <a:schemeClr val="hlink"/>
              </a:buClr>
              <a:buFont typeface="Wingdings" panose="05000000000000000000" pitchFamily="2" charset="2"/>
              <a:buNone/>
            </a:pPr>
            <a:r>
              <a:rPr lang="vi-VN" sz="2400" dirty="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Console.Write</a:t>
            </a:r>
            <a:r>
              <a:rPr lang="vi-VN" sz="2400" dirty="0">
                <a:latin typeface="Times New Roman" panose="02020603050405020304" pitchFamily="18" charset="0"/>
                <a:cs typeface="Times New Roman" panose="02020603050405020304" pitchFamily="18" charset="0"/>
              </a:rPr>
              <a:t>("Nhap diem van: ");</a:t>
            </a:r>
          </a:p>
          <a:p>
            <a:pPr eaLnBrk="1" hangingPunct="1">
              <a:spcBef>
                <a:spcPct val="20000"/>
              </a:spcBef>
              <a:buClr>
                <a:schemeClr val="hlink"/>
              </a:buClr>
              <a:buFont typeface="Wingdings" panose="05000000000000000000" pitchFamily="2" charset="2"/>
              <a:buNone/>
            </a:pPr>
            <a:r>
              <a:rPr lang="vi-VN" sz="2400" dirty="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hs.van </a:t>
            </a:r>
            <a:r>
              <a:rPr lang="vi-VN" sz="2400" dirty="0">
                <a:latin typeface="Times New Roman" panose="02020603050405020304" pitchFamily="18" charset="0"/>
                <a:cs typeface="Times New Roman" panose="02020603050405020304" pitchFamily="18" charset="0"/>
              </a:rPr>
              <a:t>= int.Parse(Console.ReadLine());</a:t>
            </a:r>
          </a:p>
          <a:p>
            <a:pPr eaLnBrk="1" hangingPunct="1">
              <a:spcBef>
                <a:spcPct val="20000"/>
              </a:spcBef>
              <a:buClr>
                <a:schemeClr val="hlink"/>
              </a:buClr>
              <a:buFont typeface="Wingdings" panose="05000000000000000000" pitchFamily="2" charset="2"/>
              <a:buNone/>
            </a:pPr>
            <a:r>
              <a:rPr lang="vi-VN" sz="2400" dirty="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hs.dtb </a:t>
            </a:r>
            <a:r>
              <a:rPr lang="vi-VN" sz="2400" dirty="0">
                <a:latin typeface="Times New Roman" panose="02020603050405020304" pitchFamily="18" charset="0"/>
                <a:cs typeface="Times New Roman" panose="02020603050405020304" pitchFamily="18" charset="0"/>
              </a:rPr>
              <a:t>= (float)(hs.toan + hs.van) / 2;</a:t>
            </a:r>
          </a:p>
          <a:p>
            <a:pPr eaLnBrk="1" hangingPunct="1">
              <a:spcBef>
                <a:spcPct val="20000"/>
              </a:spcBef>
              <a:buClr>
                <a:schemeClr val="hlink"/>
              </a:buClr>
              <a:buFont typeface="Wingdings" panose="05000000000000000000" pitchFamily="2" charset="2"/>
              <a:buNone/>
            </a:pPr>
            <a:r>
              <a:rPr lang="vi-VN" sz="2400" dirty="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Console.WriteLine</a:t>
            </a:r>
            <a:r>
              <a:rPr lang="vi-VN" sz="2400" dirty="0">
                <a:latin typeface="Times New Roman" panose="02020603050405020304" pitchFamily="18" charset="0"/>
                <a:cs typeface="Times New Roman" panose="02020603050405020304" pitchFamily="18" charset="0"/>
              </a:rPr>
              <a:t>("Diem trung binh: {0: </a:t>
            </a:r>
            <a:r>
              <a:rPr lang="en-US" sz="2400" dirty="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0.00}", hs.dtb</a:t>
            </a:r>
            <a:r>
              <a:rPr lang="vi-VN" sz="2400" dirty="0" smtClean="0">
                <a:latin typeface="Times New Roman" panose="02020603050405020304" pitchFamily="18" charset="0"/>
                <a:cs typeface="Times New Roman" panose="02020603050405020304" pitchFamily="18" charset="0"/>
              </a:rPr>
              <a:t>);</a:t>
            </a:r>
            <a:endParaRPr lang="en-US" sz="2400" dirty="0" smtClean="0">
              <a:latin typeface="Times New Roman" panose="02020603050405020304" pitchFamily="18" charset="0"/>
              <a:cs typeface="Times New Roman" panose="02020603050405020304" pitchFamily="18" charset="0"/>
            </a:endParaRPr>
          </a:p>
          <a:p>
            <a:pPr eaLnBrk="1" hangingPunct="1">
              <a:spcBef>
                <a:spcPct val="20000"/>
              </a:spcBef>
              <a:buClr>
                <a:schemeClr val="hlink"/>
              </a:buClr>
              <a:buFont typeface="Wingdings" panose="05000000000000000000" pitchFamily="2" charset="2"/>
              <a:buNone/>
            </a:pPr>
            <a:r>
              <a:rPr lang="vi-VN" sz="2400" dirty="0" smtClean="0">
                <a:latin typeface="Times New Roman" panose="02020603050405020304" pitchFamily="18" charset="0"/>
                <a:cs typeface="Times New Roman" panose="02020603050405020304" pitchFamily="18" charset="0"/>
              </a:rPr>
              <a:t>}</a:t>
            </a:r>
            <a:endParaRPr lang="vi-VN" sz="2400" dirty="0">
              <a:latin typeface="Times New Roman" panose="02020603050405020304" pitchFamily="18" charset="0"/>
              <a:cs typeface="Times New Roman" panose="02020603050405020304" pitchFamily="18" charset="0"/>
            </a:endParaRPr>
          </a:p>
        </p:txBody>
      </p:sp>
      <p:sp>
        <p:nvSpPr>
          <p:cNvPr id="14342" name="Content Placeholder 2"/>
          <p:cNvSpPr txBox="1">
            <a:spLocks/>
          </p:cNvSpPr>
          <p:nvPr/>
        </p:nvSpPr>
        <p:spPr bwMode="gray">
          <a:xfrm>
            <a:off x="76200" y="3086100"/>
            <a:ext cx="3429000" cy="23241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chemeClr val="hlink"/>
              </a:buClr>
              <a:buFont typeface="Wingdings" panose="05000000000000000000" pitchFamily="2" charset="2"/>
              <a:buNone/>
            </a:pPr>
            <a:r>
              <a:rPr lang="en-US" sz="2400" dirty="0" err="1" smtClean="0">
                <a:latin typeface="Times New Roman" panose="02020603050405020304" pitchFamily="18" charset="0"/>
                <a:cs typeface="Times New Roman" panose="02020603050405020304" pitchFamily="18" charset="0"/>
              </a:rPr>
              <a:t>struct</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HOCSINH</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public </a:t>
            </a:r>
            <a:r>
              <a:rPr lang="en-US" sz="2400" dirty="0">
                <a:latin typeface="Times New Roman" panose="02020603050405020304" pitchFamily="18" charset="0"/>
                <a:cs typeface="Times New Roman" panose="02020603050405020304" pitchFamily="18" charset="0"/>
              </a:rPr>
              <a:t>string </a:t>
            </a:r>
            <a:r>
              <a:rPr lang="en-US" sz="2400" dirty="0" err="1">
                <a:latin typeface="Times New Roman" panose="02020603050405020304" pitchFamily="18" charset="0"/>
                <a:cs typeface="Times New Roman" panose="02020603050405020304" pitchFamily="18" charset="0"/>
              </a:rPr>
              <a:t>hoten</a:t>
            </a:r>
            <a:r>
              <a:rPr lang="en-US" sz="24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public </a:t>
            </a:r>
            <a:r>
              <a:rPr lang="en-US" sz="2400" dirty="0" err="1">
                <a:latin typeface="Times New Roman" panose="02020603050405020304" pitchFamily="18" charset="0"/>
                <a:cs typeface="Times New Roman" panose="02020603050405020304" pitchFamily="18" charset="0"/>
              </a:rPr>
              <a:t>int</a:t>
            </a:r>
            <a:r>
              <a:rPr lang="en-US" sz="2400" dirty="0">
                <a:latin typeface="Times New Roman" panose="02020603050405020304" pitchFamily="18" charset="0"/>
                <a:cs typeface="Times New Roman" panose="02020603050405020304" pitchFamily="18" charset="0"/>
              </a:rPr>
              <a:t> van, </a:t>
            </a:r>
            <a:r>
              <a:rPr lang="en-US" sz="2400" dirty="0" err="1">
                <a:latin typeface="Times New Roman" panose="02020603050405020304" pitchFamily="18" charset="0"/>
                <a:cs typeface="Times New Roman" panose="02020603050405020304" pitchFamily="18" charset="0"/>
              </a:rPr>
              <a:t>toan</a:t>
            </a:r>
            <a:r>
              <a:rPr lang="en-US" sz="24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public </a:t>
            </a:r>
            <a:r>
              <a:rPr lang="en-US" sz="2400" dirty="0">
                <a:latin typeface="Times New Roman" panose="02020603050405020304" pitchFamily="18" charset="0"/>
                <a:cs typeface="Times New Roman" panose="02020603050405020304" pitchFamily="18" charset="0"/>
              </a:rPr>
              <a:t>float </a:t>
            </a:r>
            <a:r>
              <a:rPr lang="en-US" sz="2400" dirty="0" err="1">
                <a:latin typeface="Times New Roman" panose="02020603050405020304" pitchFamily="18" charset="0"/>
                <a:cs typeface="Times New Roman" panose="02020603050405020304" pitchFamily="18" charset="0"/>
              </a:rPr>
              <a:t>dtb</a:t>
            </a:r>
            <a:r>
              <a:rPr lang="en-US" sz="2400" dirty="0" smtClean="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628650" y="1"/>
            <a:ext cx="7886700" cy="838199"/>
          </a:xfrm>
        </p:spPr>
        <p:txBody>
          <a:bodyPr>
            <a:normAutofit fontScale="90000"/>
          </a:bodyPr>
          <a:lstStyle/>
          <a:p>
            <a:pPr algn="just">
              <a:defRPr/>
            </a:pPr>
            <a:r>
              <a:rPr lang="en-US" sz="2800" dirty="0" err="1"/>
              <a:t>Cài</a:t>
            </a:r>
            <a:r>
              <a:rPr lang="en-US" sz="2800" dirty="0"/>
              <a:t> </a:t>
            </a:r>
            <a:r>
              <a:rPr lang="en-US" sz="2800" dirty="0" err="1"/>
              <a:t>đặt</a:t>
            </a:r>
            <a:r>
              <a:rPr lang="en-US" sz="2800" dirty="0"/>
              <a:t> </a:t>
            </a:r>
            <a:r>
              <a:rPr lang="en-US" sz="2800" dirty="0" err="1"/>
              <a:t>với</a:t>
            </a:r>
            <a:r>
              <a:rPr lang="en-US" sz="2800" dirty="0"/>
              <a:t> </a:t>
            </a:r>
            <a:r>
              <a:rPr lang="en-US" sz="2800" dirty="0" err="1"/>
              <a:t>pp</a:t>
            </a:r>
            <a:r>
              <a:rPr lang="en-US" sz="2800" dirty="0"/>
              <a:t> </a:t>
            </a:r>
            <a:r>
              <a:rPr lang="en-US" sz="2800" dirty="0" err="1"/>
              <a:t>lập</a:t>
            </a:r>
            <a:r>
              <a:rPr lang="en-US" sz="2800" dirty="0"/>
              <a:t> </a:t>
            </a:r>
            <a:r>
              <a:rPr lang="en-US" sz="2800" dirty="0" err="1"/>
              <a:t>trình</a:t>
            </a:r>
            <a:r>
              <a:rPr lang="en-US" sz="2800" dirty="0"/>
              <a:t> </a:t>
            </a:r>
            <a:r>
              <a:rPr lang="en-US" sz="2800" dirty="0" err="1"/>
              <a:t>tuyến</a:t>
            </a:r>
            <a:r>
              <a:rPr lang="en-US" sz="2800" dirty="0"/>
              <a:t> </a:t>
            </a:r>
            <a:r>
              <a:rPr lang="en-US" sz="2800" dirty="0" err="1"/>
              <a:t>tính</a:t>
            </a:r>
            <a:r>
              <a:rPr lang="en-US" sz="2800" dirty="0"/>
              <a:t> (</a:t>
            </a:r>
            <a:r>
              <a:rPr lang="en-US" sz="2800" dirty="0" err="1"/>
              <a:t>chỉ</a:t>
            </a:r>
            <a:r>
              <a:rPr lang="en-US" sz="2800" dirty="0"/>
              <a:t> </a:t>
            </a:r>
            <a:r>
              <a:rPr lang="en-US" sz="2800" dirty="0" err="1"/>
              <a:t>dùng</a:t>
            </a:r>
            <a:r>
              <a:rPr lang="en-US" sz="2800" dirty="0"/>
              <a:t> 1 </a:t>
            </a:r>
            <a:r>
              <a:rPr lang="en-US" sz="2800" dirty="0" err="1"/>
              <a:t>hàm</a:t>
            </a:r>
            <a:r>
              <a:rPr lang="en-US" sz="2800" dirty="0"/>
              <a:t> main </a:t>
            </a:r>
            <a:r>
              <a:rPr lang="en-US" sz="2800" dirty="0" err="1"/>
              <a:t>và</a:t>
            </a:r>
            <a:r>
              <a:rPr lang="en-US" sz="2800" dirty="0"/>
              <a:t> </a:t>
            </a:r>
            <a:r>
              <a:rPr lang="en-US" sz="2800" dirty="0" err="1"/>
              <a:t>cấu</a:t>
            </a:r>
            <a:r>
              <a:rPr lang="en-US" sz="2800" dirty="0"/>
              <a:t> </a:t>
            </a:r>
            <a:r>
              <a:rPr lang="en-US" sz="2800" dirty="0" err="1"/>
              <a:t>trúc</a:t>
            </a:r>
            <a:r>
              <a:rPr lang="en-US" sz="2800" dirty="0"/>
              <a:t> </a:t>
            </a:r>
            <a:r>
              <a:rPr lang="en-US" sz="2800" dirty="0" err="1"/>
              <a:t>cục</a:t>
            </a:r>
            <a:r>
              <a:rPr lang="en-US" sz="2800" dirty="0"/>
              <a:t> </a:t>
            </a:r>
            <a:r>
              <a:rPr lang="en-US" sz="2800" dirty="0" err="1"/>
              <a:t>bộ</a:t>
            </a:r>
            <a:r>
              <a:rPr lang="en-US" sz="2800" dirty="0"/>
              <a:t>)</a:t>
            </a: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FCFE1CB-B2DA-4813-9110-8AE6DB81D634}" type="slidenum">
              <a:rPr lang="en-US">
                <a:solidFill>
                  <a:schemeClr val="bg1"/>
                </a:solidFill>
                <a:latin typeface="Verdana" panose="020B0604030504040204" pitchFamily="34" charset="0"/>
              </a:rPr>
              <a:pPr eaLnBrk="1" hangingPunct="1"/>
              <a:t>13</a:t>
            </a:fld>
            <a:endParaRPr lang="en-US">
              <a:solidFill>
                <a:schemeClr val="bg1"/>
              </a:solidFill>
              <a:latin typeface="Verdana" panose="020B0604030504040204" pitchFamily="34" charset="0"/>
            </a:endParaRPr>
          </a:p>
        </p:txBody>
      </p:sp>
      <p:sp>
        <p:nvSpPr>
          <p:cNvPr id="15365" name="Content Placeholder 2"/>
          <p:cNvSpPr txBox="1">
            <a:spLocks/>
          </p:cNvSpPr>
          <p:nvPr/>
        </p:nvSpPr>
        <p:spPr bwMode="gray">
          <a:xfrm>
            <a:off x="3581400" y="1295400"/>
            <a:ext cx="5562600" cy="5181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chemeClr val="hlink"/>
              </a:buClr>
              <a:buFont typeface="Wingdings" panose="05000000000000000000" pitchFamily="2" charset="2"/>
              <a:buNone/>
            </a:pPr>
            <a:r>
              <a:rPr lang="vi-VN" sz="2400" dirty="0" smtClean="0">
                <a:latin typeface="Times New Roman" panose="02020603050405020304" pitchFamily="18" charset="0"/>
                <a:cs typeface="Times New Roman" panose="02020603050405020304" pitchFamily="18" charset="0"/>
              </a:rPr>
              <a:t>static </a:t>
            </a:r>
            <a:r>
              <a:rPr lang="vi-VN" sz="2400" dirty="0">
                <a:latin typeface="Times New Roman" panose="02020603050405020304" pitchFamily="18" charset="0"/>
                <a:cs typeface="Times New Roman" panose="02020603050405020304" pitchFamily="18" charset="0"/>
              </a:rPr>
              <a:t>void Main(string[] args)</a:t>
            </a:r>
          </a:p>
          <a:p>
            <a:pPr eaLnBrk="1" hangingPunct="1">
              <a:spcBef>
                <a:spcPct val="20000"/>
              </a:spcBef>
              <a:buClr>
                <a:schemeClr val="hlink"/>
              </a:buClr>
              <a:buFont typeface="Wingdings" panose="05000000000000000000" pitchFamily="2" charset="2"/>
              <a:buNone/>
            </a:pPr>
            <a:r>
              <a:rPr lang="vi-VN"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HOCSINH </a:t>
            </a:r>
            <a:r>
              <a:rPr lang="vi-VN" sz="2400" dirty="0">
                <a:latin typeface="Times New Roman" panose="02020603050405020304" pitchFamily="18" charset="0"/>
                <a:cs typeface="Times New Roman" panose="02020603050405020304" pitchFamily="18" charset="0"/>
              </a:rPr>
              <a:t>hs;</a:t>
            </a:r>
          </a:p>
          <a:p>
            <a:pPr eaLnBrk="1" hangingPunct="1">
              <a:spcBef>
                <a:spcPct val="20000"/>
              </a:spcBef>
              <a:buClr>
                <a:schemeClr val="hlink"/>
              </a:buClr>
              <a:buFont typeface="Wingdings" panose="05000000000000000000" pitchFamily="2" charset="2"/>
              <a:buNone/>
            </a:pPr>
            <a:r>
              <a:rPr lang="vi-VN" sz="2400" dirty="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Console.Write</a:t>
            </a:r>
            <a:r>
              <a:rPr lang="vi-VN" sz="2400" dirty="0">
                <a:latin typeface="Times New Roman" panose="02020603050405020304" pitchFamily="18" charset="0"/>
                <a:cs typeface="Times New Roman" panose="02020603050405020304" pitchFamily="18" charset="0"/>
              </a:rPr>
              <a:t>("Nhap ho ten: ");</a:t>
            </a:r>
          </a:p>
          <a:p>
            <a:pPr eaLnBrk="1" hangingPunct="1">
              <a:spcBef>
                <a:spcPct val="20000"/>
              </a:spcBef>
              <a:buClr>
                <a:schemeClr val="hlink"/>
              </a:buClr>
              <a:buFont typeface="Wingdings" panose="05000000000000000000" pitchFamily="2" charset="2"/>
              <a:buNone/>
            </a:pPr>
            <a:r>
              <a:rPr lang="vi-VN"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hs.hoten </a:t>
            </a:r>
            <a:r>
              <a:rPr lang="vi-VN" sz="2400" dirty="0">
                <a:latin typeface="Times New Roman" panose="02020603050405020304" pitchFamily="18" charset="0"/>
                <a:cs typeface="Times New Roman" panose="02020603050405020304" pitchFamily="18" charset="0"/>
              </a:rPr>
              <a:t>= Console.ReadLine();</a:t>
            </a:r>
          </a:p>
          <a:p>
            <a:pPr eaLnBrk="1" hangingPunct="1">
              <a:spcBef>
                <a:spcPct val="20000"/>
              </a:spcBef>
              <a:buClr>
                <a:schemeClr val="hlink"/>
              </a:buClr>
              <a:buFont typeface="Wingdings" panose="05000000000000000000" pitchFamily="2" charset="2"/>
              <a:buNone/>
            </a:pPr>
            <a:r>
              <a:rPr lang="vi-VN" sz="2400" dirty="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Console.Write</a:t>
            </a:r>
            <a:r>
              <a:rPr lang="vi-VN" sz="2400" dirty="0">
                <a:latin typeface="Times New Roman" panose="02020603050405020304" pitchFamily="18" charset="0"/>
                <a:cs typeface="Times New Roman" panose="02020603050405020304" pitchFamily="18" charset="0"/>
              </a:rPr>
              <a:t>("Nhap diem toan: ");</a:t>
            </a:r>
          </a:p>
          <a:p>
            <a:pPr eaLnBrk="1" hangingPunct="1">
              <a:spcBef>
                <a:spcPct val="20000"/>
              </a:spcBef>
              <a:buClr>
                <a:schemeClr val="hlink"/>
              </a:buClr>
              <a:buFont typeface="Wingdings" panose="05000000000000000000" pitchFamily="2" charset="2"/>
              <a:buNone/>
            </a:pPr>
            <a:r>
              <a:rPr lang="vi-VN" sz="2400" dirty="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hs.toan=int.Parse(Console.ReadLine</a:t>
            </a:r>
            <a:r>
              <a:rPr lang="vi-VN" sz="24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vi-VN" sz="2400" dirty="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Console.Write</a:t>
            </a:r>
            <a:r>
              <a:rPr lang="vi-VN" sz="2400" dirty="0">
                <a:latin typeface="Times New Roman" panose="02020603050405020304" pitchFamily="18" charset="0"/>
                <a:cs typeface="Times New Roman" panose="02020603050405020304" pitchFamily="18" charset="0"/>
              </a:rPr>
              <a:t>("Nhap diem van: ");</a:t>
            </a:r>
          </a:p>
          <a:p>
            <a:pPr eaLnBrk="1" hangingPunct="1">
              <a:spcBef>
                <a:spcPct val="20000"/>
              </a:spcBef>
              <a:buClr>
                <a:schemeClr val="hlink"/>
              </a:buClr>
              <a:buFont typeface="Wingdings" panose="05000000000000000000" pitchFamily="2" charset="2"/>
              <a:buNone/>
            </a:pPr>
            <a:r>
              <a:rPr lang="vi-VN" sz="2400" dirty="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hs.van=int.Parse(Console.ReadLine</a:t>
            </a:r>
            <a:r>
              <a:rPr lang="vi-VN" sz="24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vi-VN" sz="2400" dirty="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hs.dtb </a:t>
            </a:r>
            <a:r>
              <a:rPr lang="vi-VN" sz="2400" dirty="0">
                <a:latin typeface="Times New Roman" panose="02020603050405020304" pitchFamily="18" charset="0"/>
                <a:cs typeface="Times New Roman" panose="02020603050405020304" pitchFamily="18" charset="0"/>
              </a:rPr>
              <a:t>= (float)(hs.toan + hs.van) / 2;</a:t>
            </a:r>
          </a:p>
          <a:p>
            <a:pPr eaLnBrk="1" hangingPunct="1">
              <a:spcBef>
                <a:spcPct val="20000"/>
              </a:spcBef>
              <a:buClr>
                <a:schemeClr val="hlink"/>
              </a:buClr>
              <a:buFont typeface="Wingdings" panose="05000000000000000000" pitchFamily="2" charset="2"/>
              <a:buNone/>
            </a:pPr>
            <a:r>
              <a:rPr lang="vi-VN" sz="2400" dirty="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Console.WriteLine</a:t>
            </a:r>
            <a:r>
              <a:rPr lang="vi-VN" sz="2400" dirty="0">
                <a:latin typeface="Times New Roman" panose="02020603050405020304" pitchFamily="18" charset="0"/>
                <a:cs typeface="Times New Roman" panose="02020603050405020304" pitchFamily="18" charset="0"/>
              </a:rPr>
              <a:t>("Diem trung binh: {0: </a:t>
            </a:r>
            <a:r>
              <a:rPr lang="en-US" sz="2400" dirty="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0.00}", hs.dtb);</a:t>
            </a:r>
          </a:p>
          <a:p>
            <a:pPr eaLnBrk="1" hangingPunct="1">
              <a:spcBef>
                <a:spcPct val="20000"/>
              </a:spcBef>
              <a:buClr>
                <a:schemeClr val="hlink"/>
              </a:buClr>
              <a:buFont typeface="Wingdings" panose="05000000000000000000" pitchFamily="2" charset="2"/>
              <a:buNone/>
            </a:pPr>
            <a:r>
              <a:rPr lang="vi-VN" sz="2400" dirty="0" smtClean="0">
                <a:latin typeface="Times New Roman" panose="02020603050405020304" pitchFamily="18" charset="0"/>
                <a:cs typeface="Times New Roman" panose="02020603050405020304" pitchFamily="18" charset="0"/>
              </a:rPr>
              <a:t>}</a:t>
            </a:r>
            <a:endParaRPr lang="vi-VN" sz="2400" dirty="0">
              <a:latin typeface="Times New Roman" panose="02020603050405020304" pitchFamily="18" charset="0"/>
              <a:cs typeface="Times New Roman" panose="02020603050405020304" pitchFamily="18" charset="0"/>
            </a:endParaRPr>
          </a:p>
        </p:txBody>
      </p:sp>
      <p:sp>
        <p:nvSpPr>
          <p:cNvPr id="15366" name="Content Placeholder 2"/>
          <p:cNvSpPr txBox="1">
            <a:spLocks/>
          </p:cNvSpPr>
          <p:nvPr/>
        </p:nvSpPr>
        <p:spPr bwMode="gray">
          <a:xfrm>
            <a:off x="228600" y="2857500"/>
            <a:ext cx="3352800" cy="23241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chemeClr val="hlink"/>
              </a:buClr>
              <a:buFont typeface="Wingdings" panose="05000000000000000000" pitchFamily="2" charset="2"/>
              <a:buNone/>
            </a:pPr>
            <a:r>
              <a:rPr lang="en-US" sz="2400" dirty="0" err="1" smtClean="0">
                <a:latin typeface="Times New Roman" panose="02020603050405020304" pitchFamily="18" charset="0"/>
                <a:cs typeface="Times New Roman" panose="02020603050405020304" pitchFamily="18" charset="0"/>
              </a:rPr>
              <a:t>struct</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HOCSINH</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public </a:t>
            </a:r>
            <a:r>
              <a:rPr lang="en-US" sz="2400" dirty="0">
                <a:latin typeface="Times New Roman" panose="02020603050405020304" pitchFamily="18" charset="0"/>
                <a:cs typeface="Times New Roman" panose="02020603050405020304" pitchFamily="18" charset="0"/>
              </a:rPr>
              <a:t>string </a:t>
            </a:r>
            <a:r>
              <a:rPr lang="en-US" sz="2400" dirty="0" err="1">
                <a:latin typeface="Times New Roman" panose="02020603050405020304" pitchFamily="18" charset="0"/>
                <a:cs typeface="Times New Roman" panose="02020603050405020304" pitchFamily="18" charset="0"/>
              </a:rPr>
              <a:t>hoten</a:t>
            </a:r>
            <a:r>
              <a:rPr lang="en-US" sz="24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public </a:t>
            </a:r>
            <a:r>
              <a:rPr lang="en-US" sz="2400" dirty="0" err="1">
                <a:latin typeface="Times New Roman" panose="02020603050405020304" pitchFamily="18" charset="0"/>
                <a:cs typeface="Times New Roman" panose="02020603050405020304" pitchFamily="18" charset="0"/>
              </a:rPr>
              <a:t>int</a:t>
            </a:r>
            <a:r>
              <a:rPr lang="en-US" sz="2400" dirty="0">
                <a:latin typeface="Times New Roman" panose="02020603050405020304" pitchFamily="18" charset="0"/>
                <a:cs typeface="Times New Roman" panose="02020603050405020304" pitchFamily="18" charset="0"/>
              </a:rPr>
              <a:t> van, </a:t>
            </a:r>
            <a:r>
              <a:rPr lang="en-US" sz="2400" dirty="0" err="1">
                <a:latin typeface="Times New Roman" panose="02020603050405020304" pitchFamily="18" charset="0"/>
                <a:cs typeface="Times New Roman" panose="02020603050405020304" pitchFamily="18" charset="0"/>
              </a:rPr>
              <a:t>toan</a:t>
            </a:r>
            <a:r>
              <a:rPr lang="en-US" sz="24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public </a:t>
            </a:r>
            <a:r>
              <a:rPr lang="en-US" sz="2400" dirty="0">
                <a:latin typeface="Times New Roman" panose="02020603050405020304" pitchFamily="18" charset="0"/>
                <a:cs typeface="Times New Roman" panose="02020603050405020304" pitchFamily="18" charset="0"/>
              </a:rPr>
              <a:t>float </a:t>
            </a:r>
            <a:r>
              <a:rPr lang="en-US" sz="2400" dirty="0" err="1">
                <a:latin typeface="Times New Roman" panose="02020603050405020304" pitchFamily="18" charset="0"/>
                <a:cs typeface="Times New Roman" panose="02020603050405020304" pitchFamily="18" charset="0"/>
              </a:rPr>
              <a:t>dtb</a:t>
            </a:r>
            <a:r>
              <a:rPr lang="en-US" sz="24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628650" y="1"/>
            <a:ext cx="7886700" cy="533399"/>
          </a:xfrm>
        </p:spPr>
        <p:txBody>
          <a:bodyPr>
            <a:noAutofit/>
          </a:bodyPr>
          <a:lstStyle/>
          <a:p>
            <a:pPr>
              <a:defRPr/>
            </a:pPr>
            <a:r>
              <a:rPr lang="en-US" sz="2500" dirty="0" err="1"/>
              <a:t>Cài</a:t>
            </a:r>
            <a:r>
              <a:rPr lang="en-US" sz="2500" dirty="0"/>
              <a:t> </a:t>
            </a:r>
            <a:r>
              <a:rPr lang="en-US" sz="2500" dirty="0" err="1"/>
              <a:t>đặt</a:t>
            </a:r>
            <a:r>
              <a:rPr lang="en-US" sz="2500" dirty="0"/>
              <a:t> </a:t>
            </a:r>
            <a:r>
              <a:rPr lang="en-US" sz="2500" dirty="0" err="1"/>
              <a:t>với</a:t>
            </a:r>
            <a:r>
              <a:rPr lang="en-US" sz="2500" dirty="0"/>
              <a:t> </a:t>
            </a:r>
            <a:r>
              <a:rPr lang="en-US" sz="2500" dirty="0" err="1"/>
              <a:t>pp</a:t>
            </a:r>
            <a:r>
              <a:rPr lang="en-US" sz="2500" dirty="0"/>
              <a:t> </a:t>
            </a:r>
            <a:r>
              <a:rPr lang="en-US" sz="2500" dirty="0" err="1"/>
              <a:t>lập</a:t>
            </a:r>
            <a:r>
              <a:rPr lang="en-US" sz="2500" dirty="0"/>
              <a:t> </a:t>
            </a:r>
            <a:r>
              <a:rPr lang="en-US" sz="2500" dirty="0" err="1"/>
              <a:t>trình</a:t>
            </a:r>
            <a:r>
              <a:rPr lang="en-US" sz="2500" dirty="0"/>
              <a:t> </a:t>
            </a:r>
            <a:r>
              <a:rPr lang="en-US" sz="2500" dirty="0" err="1"/>
              <a:t>thủ</a:t>
            </a:r>
            <a:r>
              <a:rPr lang="en-US" sz="2500" dirty="0"/>
              <a:t> </a:t>
            </a:r>
            <a:r>
              <a:rPr lang="en-US" sz="2500" dirty="0" err="1"/>
              <a:t>tục</a:t>
            </a:r>
            <a:r>
              <a:rPr lang="en-US" sz="2500" dirty="0"/>
              <a:t> (</a:t>
            </a:r>
            <a:r>
              <a:rPr lang="en-US" sz="2500" dirty="0" err="1"/>
              <a:t>dùng</a:t>
            </a:r>
            <a:r>
              <a:rPr lang="en-US" sz="2500" dirty="0"/>
              <a:t> </a:t>
            </a:r>
            <a:r>
              <a:rPr lang="en-US" sz="2500" dirty="0" err="1"/>
              <a:t>biến</a:t>
            </a:r>
            <a:r>
              <a:rPr lang="en-US" sz="2500" dirty="0"/>
              <a:t> </a:t>
            </a:r>
            <a:r>
              <a:rPr lang="en-US" sz="2500" dirty="0" err="1"/>
              <a:t>toàn</a:t>
            </a:r>
            <a:r>
              <a:rPr lang="en-US" sz="2500" dirty="0"/>
              <a:t> </a:t>
            </a:r>
            <a:r>
              <a:rPr lang="en-US" sz="2500" dirty="0" err="1"/>
              <a:t>cục</a:t>
            </a:r>
            <a:r>
              <a:rPr lang="en-US" sz="2500" dirty="0"/>
              <a:t>)</a:t>
            </a: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34A905A-5DF7-443D-A0B0-0F631D3DF80A}" type="slidenum">
              <a:rPr lang="en-US">
                <a:solidFill>
                  <a:schemeClr val="bg1"/>
                </a:solidFill>
                <a:latin typeface="Verdana" panose="020B0604030504040204" pitchFamily="34" charset="0"/>
              </a:rPr>
              <a:pPr eaLnBrk="1" hangingPunct="1"/>
              <a:t>14</a:t>
            </a:fld>
            <a:endParaRPr lang="en-US">
              <a:solidFill>
                <a:schemeClr val="bg1"/>
              </a:solidFill>
              <a:latin typeface="Verdana" panose="020B0604030504040204" pitchFamily="34" charset="0"/>
            </a:endParaRPr>
          </a:p>
        </p:txBody>
      </p:sp>
      <p:sp>
        <p:nvSpPr>
          <p:cNvPr id="16389" name="Content Placeholder 2"/>
          <p:cNvSpPr txBox="1">
            <a:spLocks/>
          </p:cNvSpPr>
          <p:nvPr/>
        </p:nvSpPr>
        <p:spPr bwMode="gray">
          <a:xfrm>
            <a:off x="152400" y="1676400"/>
            <a:ext cx="4267200" cy="4953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marL="273050" indent="-27305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static </a:t>
            </a:r>
            <a:r>
              <a:rPr lang="en-US" sz="2400" dirty="0">
                <a:latin typeface="Times New Roman" panose="02020603050405020304" pitchFamily="18" charset="0"/>
                <a:cs typeface="Times New Roman" panose="02020603050405020304" pitchFamily="18" charset="0"/>
              </a:rPr>
              <a:t>string </a:t>
            </a:r>
            <a:r>
              <a:rPr lang="en-US" sz="2400" dirty="0" err="1">
                <a:latin typeface="Times New Roman" panose="02020603050405020304" pitchFamily="18" charset="0"/>
                <a:cs typeface="Times New Roman" panose="02020603050405020304" pitchFamily="18" charset="0"/>
              </a:rPr>
              <a:t>hoten</a:t>
            </a:r>
            <a:r>
              <a:rPr lang="en-US" sz="24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static </a:t>
            </a:r>
            <a:r>
              <a:rPr lang="en-US" sz="2400" dirty="0" err="1">
                <a:latin typeface="Times New Roman" panose="02020603050405020304" pitchFamily="18" charset="0"/>
                <a:cs typeface="Times New Roman" panose="02020603050405020304" pitchFamily="18" charset="0"/>
              </a:rPr>
              <a:t>int</a:t>
            </a:r>
            <a:r>
              <a:rPr lang="en-US" sz="2400" dirty="0">
                <a:latin typeface="Times New Roman" panose="02020603050405020304" pitchFamily="18" charset="0"/>
                <a:cs typeface="Times New Roman" panose="02020603050405020304" pitchFamily="18" charset="0"/>
              </a:rPr>
              <a:t> van, </a:t>
            </a:r>
            <a:r>
              <a:rPr lang="en-US" sz="2400" dirty="0" err="1">
                <a:latin typeface="Times New Roman" panose="02020603050405020304" pitchFamily="18" charset="0"/>
                <a:cs typeface="Times New Roman" panose="02020603050405020304" pitchFamily="18" charset="0"/>
              </a:rPr>
              <a:t>toan</a:t>
            </a:r>
            <a:r>
              <a:rPr lang="en-US" sz="2400" dirty="0">
                <a:latin typeface="Times New Roman" panose="02020603050405020304" pitchFamily="18" charset="0"/>
                <a:cs typeface="Times New Roman" panose="02020603050405020304" pitchFamily="18" charset="0"/>
              </a:rPr>
              <a:t>;   </a:t>
            </a:r>
            <a:endParaRPr lang="en-US" sz="2400" dirty="0" smtClean="0">
              <a:latin typeface="Times New Roman" panose="02020603050405020304" pitchFamily="18" charset="0"/>
              <a:cs typeface="Times New Roman" panose="02020603050405020304" pitchFamily="18" charset="0"/>
            </a:endParaRP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static </a:t>
            </a:r>
            <a:r>
              <a:rPr lang="en-US" sz="2400" dirty="0">
                <a:latin typeface="Times New Roman" panose="02020603050405020304" pitchFamily="18" charset="0"/>
                <a:cs typeface="Times New Roman" panose="02020603050405020304" pitchFamily="18" charset="0"/>
              </a:rPr>
              <a:t>float </a:t>
            </a:r>
            <a:r>
              <a:rPr lang="en-US" sz="2400" dirty="0" err="1">
                <a:latin typeface="Times New Roman" panose="02020603050405020304" pitchFamily="18" charset="0"/>
                <a:cs typeface="Times New Roman" panose="02020603050405020304" pitchFamily="18" charset="0"/>
              </a:rPr>
              <a:t>dtb</a:t>
            </a:r>
            <a:r>
              <a:rPr lang="en-US" sz="24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static </a:t>
            </a:r>
            <a:r>
              <a:rPr lang="en-US" sz="2400" dirty="0">
                <a:latin typeface="Times New Roman" panose="02020603050405020304" pitchFamily="18" charset="0"/>
                <a:cs typeface="Times New Roman" panose="02020603050405020304" pitchFamily="18" charset="0"/>
              </a:rPr>
              <a:t>void Main(string[] </a:t>
            </a:r>
            <a:r>
              <a:rPr lang="en-US" sz="2400" dirty="0" err="1">
                <a:latin typeface="Times New Roman" panose="02020603050405020304" pitchFamily="18" charset="0"/>
                <a:cs typeface="Times New Roman" panose="02020603050405020304" pitchFamily="18" charset="0"/>
              </a:rPr>
              <a:t>args</a:t>
            </a:r>
            <a:r>
              <a:rPr lang="en-US" sz="24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Nhap</a:t>
            </a:r>
            <a:r>
              <a:rPr lang="en-US" sz="24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TinhTrungBinh</a:t>
            </a:r>
            <a:r>
              <a:rPr lang="en-US" sz="24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Xuat</a:t>
            </a:r>
            <a:r>
              <a:rPr lang="en-US" sz="2400" dirty="0">
                <a:latin typeface="Times New Roman" panose="02020603050405020304" pitchFamily="18" charset="0"/>
                <a:cs typeface="Times New Roman" panose="02020603050405020304" pitchFamily="18" charset="0"/>
              </a:rPr>
              <a:t>();            </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sp>
        <p:nvSpPr>
          <p:cNvPr id="4" name="Rectangle 3"/>
          <p:cNvSpPr/>
          <p:nvPr/>
        </p:nvSpPr>
        <p:spPr>
          <a:xfrm>
            <a:off x="3962400" y="1676400"/>
            <a:ext cx="5181600" cy="4007251"/>
          </a:xfrm>
          <a:prstGeom prst="rect">
            <a:avLst/>
          </a:prstGeom>
        </p:spPr>
        <p:txBody>
          <a:bodyPr wrap="square">
            <a:spAutoFit/>
          </a:bodyPr>
          <a:lstStyle/>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static void </a:t>
            </a:r>
            <a:r>
              <a:rPr lang="en-US" sz="2400" dirty="0" err="1" smtClean="0">
                <a:latin typeface="Times New Roman" panose="02020603050405020304" pitchFamily="18" charset="0"/>
                <a:cs typeface="Times New Roman" panose="02020603050405020304" pitchFamily="18" charset="0"/>
              </a:rPr>
              <a:t>Nhap</a:t>
            </a:r>
            <a:r>
              <a:rPr lang="en-US" sz="2400" dirty="0" smtClean="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Console.Write</a:t>
            </a:r>
            <a:r>
              <a:rPr lang="en-US" sz="2400" dirty="0" smtClean="0">
                <a:latin typeface="Times New Roman" panose="02020603050405020304" pitchFamily="18" charset="0"/>
                <a:cs typeface="Times New Roman" panose="02020603050405020304" pitchFamily="18" charset="0"/>
              </a:rPr>
              <a:t>("</a:t>
            </a:r>
            <a:r>
              <a:rPr lang="en-US" sz="2400" dirty="0" err="1" smtClean="0">
                <a:latin typeface="Times New Roman" panose="02020603050405020304" pitchFamily="18" charset="0"/>
                <a:cs typeface="Times New Roman" panose="02020603050405020304" pitchFamily="18" charset="0"/>
              </a:rPr>
              <a:t>Nhap</a:t>
            </a:r>
            <a:r>
              <a:rPr lang="en-US" sz="2400" dirty="0" smtClean="0">
                <a:latin typeface="Times New Roman" panose="02020603050405020304" pitchFamily="18" charset="0"/>
                <a:cs typeface="Times New Roman" panose="02020603050405020304" pitchFamily="18" charset="0"/>
              </a:rPr>
              <a:t> ho ten: ");</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hoten</a:t>
            </a:r>
            <a:r>
              <a:rPr lang="en-US" sz="2400" dirty="0" smtClean="0">
                <a:latin typeface="Times New Roman" panose="02020603050405020304" pitchFamily="18" charset="0"/>
                <a:cs typeface="Times New Roman" panose="02020603050405020304" pitchFamily="18" charset="0"/>
              </a:rPr>
              <a:t> = </a:t>
            </a:r>
            <a:r>
              <a:rPr lang="en-US" sz="2400" dirty="0" err="1" smtClean="0">
                <a:latin typeface="Times New Roman" panose="02020603050405020304" pitchFamily="18" charset="0"/>
                <a:cs typeface="Times New Roman" panose="02020603050405020304" pitchFamily="18" charset="0"/>
              </a:rPr>
              <a:t>Console.ReadLine</a:t>
            </a:r>
            <a:r>
              <a:rPr lang="en-US" sz="2400" dirty="0" smtClean="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Console.Write</a:t>
            </a:r>
            <a:r>
              <a:rPr lang="en-US" sz="2400" dirty="0" smtClean="0">
                <a:latin typeface="Times New Roman" panose="02020603050405020304" pitchFamily="18" charset="0"/>
                <a:cs typeface="Times New Roman" panose="02020603050405020304" pitchFamily="18" charset="0"/>
              </a:rPr>
              <a:t>("</a:t>
            </a:r>
            <a:r>
              <a:rPr lang="en-US" sz="2400" dirty="0" err="1" smtClean="0">
                <a:latin typeface="Times New Roman" panose="02020603050405020304" pitchFamily="18" charset="0"/>
                <a:cs typeface="Times New Roman" panose="02020603050405020304" pitchFamily="18" charset="0"/>
              </a:rPr>
              <a:t>Nhap</a:t>
            </a:r>
            <a:r>
              <a:rPr lang="en-US" sz="2400" dirty="0" smtClean="0">
                <a:latin typeface="Times New Roman" panose="02020603050405020304" pitchFamily="18" charset="0"/>
                <a:cs typeface="Times New Roman" panose="02020603050405020304" pitchFamily="18" charset="0"/>
              </a:rPr>
              <a:t> diem </a:t>
            </a:r>
            <a:r>
              <a:rPr lang="en-US" sz="2400" dirty="0" err="1" smtClean="0">
                <a:latin typeface="Times New Roman" panose="02020603050405020304" pitchFamily="18" charset="0"/>
                <a:cs typeface="Times New Roman" panose="02020603050405020304" pitchFamily="18" charset="0"/>
              </a:rPr>
              <a:t>toan</a:t>
            </a:r>
            <a:r>
              <a:rPr lang="en-US" sz="2400" dirty="0" smtClean="0">
                <a:latin typeface="Times New Roman" panose="02020603050405020304" pitchFamily="18" charset="0"/>
                <a:cs typeface="Times New Roman" panose="02020603050405020304" pitchFamily="18" charset="0"/>
              </a:rPr>
              <a:t>: ");</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toan</a:t>
            </a:r>
            <a:r>
              <a:rPr lang="en-US" sz="2400" dirty="0" smtClean="0">
                <a:latin typeface="Times New Roman" panose="02020603050405020304" pitchFamily="18" charset="0"/>
                <a:cs typeface="Times New Roman" panose="02020603050405020304" pitchFamily="18" charset="0"/>
              </a:rPr>
              <a:t> = </a:t>
            </a:r>
            <a:r>
              <a:rPr lang="en-US" sz="2400" dirty="0" err="1" smtClean="0">
                <a:latin typeface="Times New Roman" panose="02020603050405020304" pitchFamily="18" charset="0"/>
                <a:cs typeface="Times New Roman" panose="02020603050405020304" pitchFamily="18" charset="0"/>
              </a:rPr>
              <a:t>int.Parse</a:t>
            </a:r>
            <a:r>
              <a:rPr lang="en-US" sz="2400" dirty="0" smtClean="0">
                <a:latin typeface="Times New Roman" panose="02020603050405020304" pitchFamily="18" charset="0"/>
                <a:cs typeface="Times New Roman" panose="02020603050405020304" pitchFamily="18" charset="0"/>
              </a:rPr>
              <a:t>(</a:t>
            </a:r>
            <a:r>
              <a:rPr lang="en-US" sz="2400" dirty="0" err="1" smtClean="0">
                <a:latin typeface="Times New Roman" panose="02020603050405020304" pitchFamily="18" charset="0"/>
                <a:cs typeface="Times New Roman" panose="02020603050405020304" pitchFamily="18" charset="0"/>
              </a:rPr>
              <a:t>Console.ReadLine</a:t>
            </a:r>
            <a:r>
              <a:rPr lang="en-US" sz="2400" dirty="0" smtClean="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Console.Write</a:t>
            </a:r>
            <a:r>
              <a:rPr lang="en-US" sz="2400" dirty="0" smtClean="0">
                <a:latin typeface="Times New Roman" panose="02020603050405020304" pitchFamily="18" charset="0"/>
                <a:cs typeface="Times New Roman" panose="02020603050405020304" pitchFamily="18" charset="0"/>
              </a:rPr>
              <a:t>("</a:t>
            </a:r>
            <a:r>
              <a:rPr lang="en-US" sz="2400" dirty="0" err="1" smtClean="0">
                <a:latin typeface="Times New Roman" panose="02020603050405020304" pitchFamily="18" charset="0"/>
                <a:cs typeface="Times New Roman" panose="02020603050405020304" pitchFamily="18" charset="0"/>
              </a:rPr>
              <a:t>Nhap</a:t>
            </a:r>
            <a:r>
              <a:rPr lang="en-US" sz="2400" dirty="0" smtClean="0">
                <a:latin typeface="Times New Roman" panose="02020603050405020304" pitchFamily="18" charset="0"/>
                <a:cs typeface="Times New Roman" panose="02020603050405020304" pitchFamily="18" charset="0"/>
              </a:rPr>
              <a:t> diem van: ");</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van = </a:t>
            </a:r>
            <a:r>
              <a:rPr lang="en-US" sz="2400" dirty="0" err="1" smtClean="0">
                <a:latin typeface="Times New Roman" panose="02020603050405020304" pitchFamily="18" charset="0"/>
                <a:cs typeface="Times New Roman" panose="02020603050405020304" pitchFamily="18" charset="0"/>
              </a:rPr>
              <a:t>int.Parse</a:t>
            </a:r>
            <a:r>
              <a:rPr lang="en-US" sz="2400" dirty="0" smtClean="0">
                <a:latin typeface="Times New Roman" panose="02020603050405020304" pitchFamily="18" charset="0"/>
                <a:cs typeface="Times New Roman" panose="02020603050405020304" pitchFamily="18" charset="0"/>
              </a:rPr>
              <a:t>(</a:t>
            </a:r>
            <a:r>
              <a:rPr lang="en-US" sz="2400" dirty="0" err="1" smtClean="0">
                <a:latin typeface="Times New Roman" panose="02020603050405020304" pitchFamily="18" charset="0"/>
                <a:cs typeface="Times New Roman" panose="02020603050405020304" pitchFamily="18" charset="0"/>
              </a:rPr>
              <a:t>Console.ReadLine</a:t>
            </a:r>
            <a:r>
              <a:rPr lang="en-US" sz="2400" dirty="0" smtClean="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628650" y="1"/>
            <a:ext cx="7886700" cy="533399"/>
          </a:xfrm>
        </p:spPr>
        <p:txBody>
          <a:bodyPr>
            <a:noAutofit/>
          </a:bodyPr>
          <a:lstStyle/>
          <a:p>
            <a:pPr>
              <a:defRPr/>
            </a:pPr>
            <a:r>
              <a:rPr lang="en-US" sz="2500" dirty="0" err="1"/>
              <a:t>Cài</a:t>
            </a:r>
            <a:r>
              <a:rPr lang="en-US" sz="2500" dirty="0"/>
              <a:t> </a:t>
            </a:r>
            <a:r>
              <a:rPr lang="en-US" sz="2500" dirty="0" err="1"/>
              <a:t>đặt</a:t>
            </a:r>
            <a:r>
              <a:rPr lang="en-US" sz="2500" dirty="0"/>
              <a:t> </a:t>
            </a:r>
            <a:r>
              <a:rPr lang="en-US" sz="2500" dirty="0" err="1"/>
              <a:t>với</a:t>
            </a:r>
            <a:r>
              <a:rPr lang="en-US" sz="2500" dirty="0"/>
              <a:t> </a:t>
            </a:r>
            <a:r>
              <a:rPr lang="en-US" sz="2500" dirty="0" err="1"/>
              <a:t>pp</a:t>
            </a:r>
            <a:r>
              <a:rPr lang="en-US" sz="2500" dirty="0"/>
              <a:t> </a:t>
            </a:r>
            <a:r>
              <a:rPr lang="en-US" sz="2500" dirty="0" err="1"/>
              <a:t>lập</a:t>
            </a:r>
            <a:r>
              <a:rPr lang="en-US" sz="2500" dirty="0"/>
              <a:t> </a:t>
            </a:r>
            <a:r>
              <a:rPr lang="en-US" sz="2500" dirty="0" err="1"/>
              <a:t>trình</a:t>
            </a:r>
            <a:r>
              <a:rPr lang="en-US" sz="2500" dirty="0"/>
              <a:t> </a:t>
            </a:r>
            <a:r>
              <a:rPr lang="en-US" sz="2500" dirty="0" err="1"/>
              <a:t>thủ</a:t>
            </a:r>
            <a:r>
              <a:rPr lang="en-US" sz="2500" dirty="0"/>
              <a:t> </a:t>
            </a:r>
            <a:r>
              <a:rPr lang="en-US" sz="2500" dirty="0" err="1"/>
              <a:t>tục</a:t>
            </a:r>
            <a:r>
              <a:rPr lang="en-US" sz="2500" dirty="0"/>
              <a:t> (</a:t>
            </a:r>
            <a:r>
              <a:rPr lang="en-US" sz="2500" dirty="0" err="1"/>
              <a:t>dùng</a:t>
            </a:r>
            <a:r>
              <a:rPr lang="en-US" sz="2500" dirty="0"/>
              <a:t> </a:t>
            </a:r>
            <a:r>
              <a:rPr lang="en-US" sz="2500" dirty="0" err="1"/>
              <a:t>biến</a:t>
            </a:r>
            <a:r>
              <a:rPr lang="en-US" sz="2500" dirty="0"/>
              <a:t> </a:t>
            </a:r>
            <a:r>
              <a:rPr lang="en-US" sz="2500" dirty="0" err="1"/>
              <a:t>toàn</a:t>
            </a:r>
            <a:r>
              <a:rPr lang="en-US" sz="2500" dirty="0"/>
              <a:t> </a:t>
            </a:r>
            <a:r>
              <a:rPr lang="en-US" sz="2500" dirty="0" err="1"/>
              <a:t>cục</a:t>
            </a:r>
            <a:r>
              <a:rPr lang="en-US" sz="2500" dirty="0"/>
              <a:t>)</a:t>
            </a: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34A905A-5DF7-443D-A0B0-0F631D3DF80A}" type="slidenum">
              <a:rPr lang="en-US">
                <a:solidFill>
                  <a:schemeClr val="bg1"/>
                </a:solidFill>
                <a:latin typeface="Verdana" panose="020B0604030504040204" pitchFamily="34" charset="0"/>
              </a:rPr>
              <a:pPr eaLnBrk="1" hangingPunct="1"/>
              <a:t>15</a:t>
            </a:fld>
            <a:endParaRPr lang="en-US">
              <a:solidFill>
                <a:schemeClr val="bg1"/>
              </a:solidFill>
              <a:latin typeface="Verdana" panose="020B0604030504040204" pitchFamily="34" charset="0"/>
            </a:endParaRPr>
          </a:p>
        </p:txBody>
      </p:sp>
      <p:sp>
        <p:nvSpPr>
          <p:cNvPr id="16390" name="Content Placeholder 2"/>
          <p:cNvSpPr txBox="1">
            <a:spLocks/>
          </p:cNvSpPr>
          <p:nvPr/>
        </p:nvSpPr>
        <p:spPr bwMode="auto">
          <a:xfrm>
            <a:off x="0" y="1600200"/>
            <a:ext cx="9144000" cy="43434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marL="273050" indent="-27305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chemeClr val="hlink"/>
              </a:buClr>
              <a:buFont typeface="Wingdings" panose="05000000000000000000" pitchFamily="2" charset="2"/>
              <a:buNone/>
            </a:pPr>
            <a:r>
              <a:rPr lang="en-US" sz="2800" dirty="0">
                <a:latin typeface="Times New Roman" panose="02020603050405020304" pitchFamily="18" charset="0"/>
                <a:cs typeface="Times New Roman" panose="02020603050405020304" pitchFamily="18" charset="0"/>
              </a:rPr>
              <a:t>        static void </a:t>
            </a:r>
            <a:r>
              <a:rPr lang="en-US" sz="2800" dirty="0" err="1">
                <a:latin typeface="Times New Roman" panose="02020603050405020304" pitchFamily="18" charset="0"/>
                <a:cs typeface="Times New Roman" panose="02020603050405020304" pitchFamily="18" charset="0"/>
              </a:rPr>
              <a:t>Xuat</a:t>
            </a:r>
            <a:r>
              <a:rPr lang="en-US" sz="28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800" dirty="0">
                <a:latin typeface="Times New Roman" panose="02020603050405020304" pitchFamily="18" charset="0"/>
                <a:cs typeface="Times New Roman" panose="02020603050405020304" pitchFamily="18" charset="0"/>
              </a:rPr>
              <a:t>        { </a:t>
            </a:r>
          </a:p>
          <a:p>
            <a:pPr eaLnBrk="1" hangingPunct="1">
              <a:spcBef>
                <a:spcPct val="20000"/>
              </a:spcBef>
              <a:buClr>
                <a:schemeClr val="hlink"/>
              </a:buClr>
              <a:buFont typeface="Wingdings" panose="05000000000000000000" pitchFamily="2" charset="2"/>
              <a:buNone/>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Console.WriteLine</a:t>
            </a:r>
            <a:r>
              <a:rPr lang="en-US" sz="2800" dirty="0">
                <a:latin typeface="Times New Roman" panose="02020603050405020304" pitchFamily="18" charset="0"/>
                <a:cs typeface="Times New Roman" panose="02020603050405020304" pitchFamily="18" charset="0"/>
              </a:rPr>
              <a:t>("Diem </a:t>
            </a:r>
            <a:r>
              <a:rPr lang="en-US" sz="2800" dirty="0" err="1">
                <a:latin typeface="Times New Roman" panose="02020603050405020304" pitchFamily="18" charset="0"/>
                <a:cs typeface="Times New Roman" panose="02020603050405020304" pitchFamily="18" charset="0"/>
              </a:rPr>
              <a:t>trung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binh</a:t>
            </a:r>
            <a:r>
              <a:rPr lang="en-US" sz="2800" dirty="0">
                <a:latin typeface="Times New Roman" panose="02020603050405020304" pitchFamily="18" charset="0"/>
                <a:cs typeface="Times New Roman" panose="02020603050405020304" pitchFamily="18" charset="0"/>
              </a:rPr>
              <a:t>: {0: 0.00}", </a:t>
            </a:r>
            <a:r>
              <a:rPr lang="en-US" sz="2800" dirty="0" err="1">
                <a:latin typeface="Times New Roman" panose="02020603050405020304" pitchFamily="18" charset="0"/>
                <a:cs typeface="Times New Roman" panose="02020603050405020304" pitchFamily="18" charset="0"/>
              </a:rPr>
              <a:t>dtb</a:t>
            </a:r>
            <a:r>
              <a:rPr lang="en-US" sz="28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800" dirty="0">
                <a:latin typeface="Times New Roman" panose="02020603050405020304" pitchFamily="18" charset="0"/>
                <a:cs typeface="Times New Roman" panose="02020603050405020304" pitchFamily="18" charset="0"/>
              </a:rPr>
              <a:t>        }</a:t>
            </a:r>
          </a:p>
          <a:p>
            <a:pPr eaLnBrk="1" hangingPunct="1">
              <a:spcBef>
                <a:spcPct val="20000"/>
              </a:spcBef>
              <a:buClr>
                <a:schemeClr val="hlink"/>
              </a:buClr>
              <a:buFont typeface="Wingdings" panose="05000000000000000000" pitchFamily="2" charset="2"/>
              <a:buNone/>
            </a:pPr>
            <a:r>
              <a:rPr lang="en-US" sz="2800" dirty="0">
                <a:latin typeface="Times New Roman" panose="02020603050405020304" pitchFamily="18" charset="0"/>
                <a:cs typeface="Times New Roman" panose="02020603050405020304" pitchFamily="18" charset="0"/>
              </a:rPr>
              <a:t>        static void </a:t>
            </a:r>
            <a:r>
              <a:rPr lang="en-US" sz="2800" dirty="0" err="1">
                <a:latin typeface="Times New Roman" panose="02020603050405020304" pitchFamily="18" charset="0"/>
                <a:cs typeface="Times New Roman" panose="02020603050405020304" pitchFamily="18" charset="0"/>
              </a:rPr>
              <a:t>TinhTrungBinh</a:t>
            </a:r>
            <a:r>
              <a:rPr lang="en-US" sz="28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800" dirty="0">
                <a:latin typeface="Times New Roman" panose="02020603050405020304" pitchFamily="18" charset="0"/>
                <a:cs typeface="Times New Roman" panose="02020603050405020304" pitchFamily="18" charset="0"/>
              </a:rPr>
              <a:t>        {</a:t>
            </a:r>
          </a:p>
          <a:p>
            <a:pPr eaLnBrk="1" hangingPunct="1">
              <a:spcBef>
                <a:spcPct val="20000"/>
              </a:spcBef>
              <a:buClr>
                <a:schemeClr val="hlink"/>
              </a:buClr>
              <a:buFont typeface="Wingdings" panose="05000000000000000000" pitchFamily="2" charset="2"/>
              <a:buNone/>
            </a:pPr>
            <a:r>
              <a:rPr lang="nl-NL" sz="2800" dirty="0">
                <a:latin typeface="Times New Roman" panose="02020603050405020304" pitchFamily="18" charset="0"/>
                <a:cs typeface="Times New Roman" panose="02020603050405020304" pitchFamily="18" charset="0"/>
              </a:rPr>
              <a:t>            dtb = (float)(toan + van) / 2;</a:t>
            </a:r>
          </a:p>
          <a:p>
            <a:pPr eaLnBrk="1" hangingPunct="1">
              <a:spcBef>
                <a:spcPct val="20000"/>
              </a:spcBef>
              <a:buClr>
                <a:schemeClr val="hlink"/>
              </a:buClr>
              <a:buFont typeface="Wingdings" panose="05000000000000000000" pitchFamily="2" charset="2"/>
              <a:buNone/>
            </a:pPr>
            <a:r>
              <a:rPr lang="en-US"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56892722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628650" y="1"/>
            <a:ext cx="7886700" cy="609599"/>
          </a:xfrm>
        </p:spPr>
        <p:txBody>
          <a:bodyPr>
            <a:noAutofit/>
          </a:bodyPr>
          <a:lstStyle/>
          <a:p>
            <a:pPr>
              <a:defRPr/>
            </a:pPr>
            <a:r>
              <a:rPr lang="en-US" sz="2500" dirty="0" err="1">
                <a:solidFill>
                  <a:schemeClr val="accent2">
                    <a:lumMod val="50000"/>
                  </a:schemeClr>
                </a:solidFill>
              </a:rPr>
              <a:t>Cài</a:t>
            </a:r>
            <a:r>
              <a:rPr lang="en-US" sz="2500" dirty="0">
                <a:solidFill>
                  <a:schemeClr val="accent2">
                    <a:lumMod val="50000"/>
                  </a:schemeClr>
                </a:solidFill>
              </a:rPr>
              <a:t> </a:t>
            </a:r>
            <a:r>
              <a:rPr lang="en-US" sz="2500" dirty="0" err="1">
                <a:solidFill>
                  <a:schemeClr val="accent2">
                    <a:lumMod val="50000"/>
                  </a:schemeClr>
                </a:solidFill>
              </a:rPr>
              <a:t>đặt</a:t>
            </a:r>
            <a:r>
              <a:rPr lang="en-US" sz="2500" dirty="0">
                <a:solidFill>
                  <a:schemeClr val="accent2">
                    <a:lumMod val="50000"/>
                  </a:schemeClr>
                </a:solidFill>
              </a:rPr>
              <a:t> </a:t>
            </a:r>
            <a:r>
              <a:rPr lang="en-US" sz="2500" dirty="0" err="1">
                <a:solidFill>
                  <a:schemeClr val="accent2">
                    <a:lumMod val="50000"/>
                  </a:schemeClr>
                </a:solidFill>
              </a:rPr>
              <a:t>với</a:t>
            </a:r>
            <a:r>
              <a:rPr lang="en-US" sz="2500" dirty="0">
                <a:solidFill>
                  <a:schemeClr val="accent2">
                    <a:lumMod val="50000"/>
                  </a:schemeClr>
                </a:solidFill>
              </a:rPr>
              <a:t> </a:t>
            </a:r>
            <a:r>
              <a:rPr lang="en-US" sz="2500" dirty="0" err="1">
                <a:solidFill>
                  <a:schemeClr val="accent2">
                    <a:lumMod val="50000"/>
                  </a:schemeClr>
                </a:solidFill>
              </a:rPr>
              <a:t>pp</a:t>
            </a:r>
            <a:r>
              <a:rPr lang="en-US" sz="2500" dirty="0">
                <a:solidFill>
                  <a:schemeClr val="accent2">
                    <a:lumMod val="50000"/>
                  </a:schemeClr>
                </a:solidFill>
              </a:rPr>
              <a:t> </a:t>
            </a:r>
            <a:r>
              <a:rPr lang="en-US" sz="2500" dirty="0" err="1">
                <a:solidFill>
                  <a:schemeClr val="accent2">
                    <a:lumMod val="50000"/>
                  </a:schemeClr>
                </a:solidFill>
              </a:rPr>
              <a:t>lập</a:t>
            </a:r>
            <a:r>
              <a:rPr lang="en-US" sz="2500" dirty="0">
                <a:solidFill>
                  <a:schemeClr val="accent2">
                    <a:lumMod val="50000"/>
                  </a:schemeClr>
                </a:solidFill>
              </a:rPr>
              <a:t> </a:t>
            </a:r>
            <a:r>
              <a:rPr lang="en-US" sz="2500" dirty="0" err="1">
                <a:solidFill>
                  <a:schemeClr val="accent2">
                    <a:lumMod val="50000"/>
                  </a:schemeClr>
                </a:solidFill>
              </a:rPr>
              <a:t>trình</a:t>
            </a:r>
            <a:r>
              <a:rPr lang="en-US" sz="2500" dirty="0">
                <a:solidFill>
                  <a:schemeClr val="accent2">
                    <a:lumMod val="50000"/>
                  </a:schemeClr>
                </a:solidFill>
              </a:rPr>
              <a:t> </a:t>
            </a:r>
            <a:r>
              <a:rPr lang="en-US" sz="2500" dirty="0" err="1">
                <a:solidFill>
                  <a:schemeClr val="accent2">
                    <a:lumMod val="50000"/>
                  </a:schemeClr>
                </a:solidFill>
              </a:rPr>
              <a:t>thủ</a:t>
            </a:r>
            <a:r>
              <a:rPr lang="en-US" sz="2500" dirty="0">
                <a:solidFill>
                  <a:schemeClr val="accent2">
                    <a:lumMod val="50000"/>
                  </a:schemeClr>
                </a:solidFill>
              </a:rPr>
              <a:t> </a:t>
            </a:r>
            <a:r>
              <a:rPr lang="en-US" sz="2500" dirty="0" err="1">
                <a:solidFill>
                  <a:schemeClr val="accent2">
                    <a:lumMod val="50000"/>
                  </a:schemeClr>
                </a:solidFill>
              </a:rPr>
              <a:t>tục</a:t>
            </a:r>
            <a:r>
              <a:rPr lang="en-US" sz="2500" dirty="0">
                <a:solidFill>
                  <a:schemeClr val="accent2">
                    <a:lumMod val="50000"/>
                  </a:schemeClr>
                </a:solidFill>
              </a:rPr>
              <a:t> (</a:t>
            </a:r>
            <a:r>
              <a:rPr lang="en-US" sz="2500" dirty="0" err="1">
                <a:solidFill>
                  <a:schemeClr val="accent2">
                    <a:lumMod val="50000"/>
                  </a:schemeClr>
                </a:solidFill>
              </a:rPr>
              <a:t>dùng</a:t>
            </a:r>
            <a:r>
              <a:rPr lang="en-US" sz="2500" dirty="0">
                <a:solidFill>
                  <a:schemeClr val="accent2">
                    <a:lumMod val="50000"/>
                  </a:schemeClr>
                </a:solidFill>
              </a:rPr>
              <a:t> </a:t>
            </a:r>
            <a:r>
              <a:rPr lang="en-US" sz="2500" dirty="0" err="1">
                <a:solidFill>
                  <a:schemeClr val="accent2">
                    <a:lumMod val="50000"/>
                  </a:schemeClr>
                </a:solidFill>
              </a:rPr>
              <a:t>biến</a:t>
            </a:r>
            <a:r>
              <a:rPr lang="en-US" sz="2500" dirty="0">
                <a:solidFill>
                  <a:schemeClr val="accent2">
                    <a:lumMod val="50000"/>
                  </a:schemeClr>
                </a:solidFill>
              </a:rPr>
              <a:t> </a:t>
            </a:r>
            <a:r>
              <a:rPr lang="en-US" sz="2500" dirty="0" err="1">
                <a:solidFill>
                  <a:schemeClr val="accent2">
                    <a:lumMod val="50000"/>
                  </a:schemeClr>
                </a:solidFill>
              </a:rPr>
              <a:t>cục</a:t>
            </a:r>
            <a:r>
              <a:rPr lang="en-US" sz="2500" dirty="0">
                <a:solidFill>
                  <a:schemeClr val="accent2">
                    <a:lumMod val="50000"/>
                  </a:schemeClr>
                </a:solidFill>
              </a:rPr>
              <a:t> </a:t>
            </a:r>
            <a:r>
              <a:rPr lang="en-US" sz="2500" dirty="0" err="1">
                <a:solidFill>
                  <a:schemeClr val="accent2">
                    <a:lumMod val="50000"/>
                  </a:schemeClr>
                </a:solidFill>
              </a:rPr>
              <a:t>bộ</a:t>
            </a:r>
            <a:r>
              <a:rPr lang="en-US" sz="2500" dirty="0">
                <a:solidFill>
                  <a:schemeClr val="accent2">
                    <a:lumMod val="50000"/>
                  </a:schemeClr>
                </a:solidFill>
              </a:rPr>
              <a:t>)</a:t>
            </a: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7027DE5-4DD3-46E3-A12B-81B7BA87B06E}" type="slidenum">
              <a:rPr lang="en-US">
                <a:solidFill>
                  <a:schemeClr val="bg1"/>
                </a:solidFill>
                <a:latin typeface="Verdana" panose="020B0604030504040204" pitchFamily="34" charset="0"/>
              </a:rPr>
              <a:pPr eaLnBrk="1" hangingPunct="1"/>
              <a:t>16</a:t>
            </a:fld>
            <a:endParaRPr lang="en-US">
              <a:solidFill>
                <a:schemeClr val="bg1"/>
              </a:solidFill>
              <a:latin typeface="Verdana" panose="020B0604030504040204" pitchFamily="34" charset="0"/>
            </a:endParaRPr>
          </a:p>
        </p:txBody>
      </p:sp>
      <p:sp>
        <p:nvSpPr>
          <p:cNvPr id="3" name="Rectangle 2"/>
          <p:cNvSpPr/>
          <p:nvPr/>
        </p:nvSpPr>
        <p:spPr>
          <a:xfrm>
            <a:off x="628650" y="1555349"/>
            <a:ext cx="7886700" cy="4659737"/>
          </a:xfrm>
          <a:prstGeom prst="rect">
            <a:avLst/>
          </a:prstGeom>
        </p:spPr>
        <p:txBody>
          <a:bodyPr wrap="square">
            <a:spAutoFit/>
          </a:bodyPr>
          <a:lstStyle/>
          <a:p>
            <a:pPr eaLnBrk="1" hangingPunct="1">
              <a:spcBef>
                <a:spcPct val="20000"/>
              </a:spcBef>
              <a:buClr>
                <a:schemeClr val="hlink"/>
              </a:buClr>
              <a:buFont typeface="Wingdings" panose="05000000000000000000" pitchFamily="2" charset="2"/>
              <a:buNone/>
            </a:pPr>
            <a:r>
              <a:rPr lang="en-US" sz="2800" dirty="0" smtClean="0">
                <a:latin typeface="Times New Roman" panose="02020603050405020304" pitchFamily="18" charset="0"/>
                <a:cs typeface="Times New Roman" panose="02020603050405020304" pitchFamily="18" charset="0"/>
              </a:rPr>
              <a:t>static void </a:t>
            </a:r>
            <a:r>
              <a:rPr lang="en-US" sz="2800" dirty="0" err="1" smtClean="0">
                <a:latin typeface="Times New Roman" panose="02020603050405020304" pitchFamily="18" charset="0"/>
                <a:cs typeface="Times New Roman" panose="02020603050405020304" pitchFamily="18" charset="0"/>
              </a:rPr>
              <a:t>Nhap</a:t>
            </a:r>
            <a:r>
              <a:rPr lang="en-US" sz="2800" dirty="0" smtClean="0">
                <a:latin typeface="Times New Roman" panose="02020603050405020304" pitchFamily="18" charset="0"/>
                <a:cs typeface="Times New Roman" panose="02020603050405020304" pitchFamily="18" charset="0"/>
              </a:rPr>
              <a:t>(out string </a:t>
            </a:r>
            <a:r>
              <a:rPr lang="en-US" sz="2800" dirty="0" err="1" smtClean="0">
                <a:latin typeface="Times New Roman" panose="02020603050405020304" pitchFamily="18" charset="0"/>
                <a:cs typeface="Times New Roman" panose="02020603050405020304" pitchFamily="18" charset="0"/>
              </a:rPr>
              <a:t>ht</a:t>
            </a:r>
            <a:r>
              <a:rPr lang="en-US" sz="2800" dirty="0" smtClean="0">
                <a:latin typeface="Times New Roman" panose="02020603050405020304" pitchFamily="18" charset="0"/>
                <a:cs typeface="Times New Roman" panose="02020603050405020304" pitchFamily="18" charset="0"/>
              </a:rPr>
              <a:t>, out </a:t>
            </a:r>
            <a:r>
              <a:rPr lang="en-US" sz="2800" dirty="0" err="1" smtClean="0">
                <a:latin typeface="Times New Roman" panose="02020603050405020304" pitchFamily="18" charset="0"/>
                <a:cs typeface="Times New Roman" panose="02020603050405020304" pitchFamily="18" charset="0"/>
              </a:rPr>
              <a:t>int</a:t>
            </a:r>
            <a:r>
              <a:rPr lang="en-US" sz="2800" dirty="0" smtClean="0">
                <a:latin typeface="Times New Roman" panose="02020603050405020304" pitchFamily="18" charset="0"/>
                <a:cs typeface="Times New Roman" panose="02020603050405020304" pitchFamily="18" charset="0"/>
              </a:rPr>
              <a:t> v, out </a:t>
            </a:r>
            <a:r>
              <a:rPr lang="en-US" sz="2800" dirty="0" err="1" smtClean="0">
                <a:latin typeface="Times New Roman" panose="02020603050405020304" pitchFamily="18" charset="0"/>
                <a:cs typeface="Times New Roman" panose="02020603050405020304" pitchFamily="18" charset="0"/>
              </a:rPr>
              <a:t>int</a:t>
            </a:r>
            <a:r>
              <a:rPr lang="en-US" sz="2800" dirty="0" smtClean="0">
                <a:latin typeface="Times New Roman" panose="02020603050405020304" pitchFamily="18" charset="0"/>
                <a:cs typeface="Times New Roman" panose="02020603050405020304" pitchFamily="18" charset="0"/>
              </a:rPr>
              <a:t> t)</a:t>
            </a:r>
          </a:p>
          <a:p>
            <a:pPr eaLnBrk="1" hangingPunct="1">
              <a:spcBef>
                <a:spcPct val="20000"/>
              </a:spcBef>
              <a:buClr>
                <a:schemeClr val="hlink"/>
              </a:buClr>
              <a:buFont typeface="Wingdings" panose="05000000000000000000" pitchFamily="2" charset="2"/>
              <a:buNone/>
            </a:pPr>
            <a:r>
              <a:rPr lang="en-US" sz="2800" dirty="0" smtClean="0">
                <a:latin typeface="Times New Roman" panose="02020603050405020304" pitchFamily="18" charset="0"/>
                <a:cs typeface="Times New Roman" panose="02020603050405020304" pitchFamily="18" charset="0"/>
              </a:rPr>
              <a:t>{ </a:t>
            </a:r>
          </a:p>
          <a:p>
            <a:pPr eaLnBrk="1" hangingPunct="1">
              <a:spcBef>
                <a:spcPct val="20000"/>
              </a:spcBef>
              <a:buClr>
                <a:schemeClr val="hlink"/>
              </a:buClr>
              <a:buFont typeface="Wingdings" panose="05000000000000000000" pitchFamily="2" charset="2"/>
              <a:buNone/>
            </a:pPr>
            <a:r>
              <a:rPr lang="en-US"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Console.Write</a:t>
            </a:r>
            <a:r>
              <a:rPr lang="en-US" sz="2800" dirty="0" smtClean="0">
                <a:latin typeface="Times New Roman" panose="02020603050405020304" pitchFamily="18" charset="0"/>
                <a:cs typeface="Times New Roman" panose="02020603050405020304" pitchFamily="18" charset="0"/>
              </a:rPr>
              <a:t>("</a:t>
            </a:r>
            <a:r>
              <a:rPr lang="en-US" sz="2800" dirty="0" err="1" smtClean="0">
                <a:latin typeface="Times New Roman" panose="02020603050405020304" pitchFamily="18" charset="0"/>
                <a:cs typeface="Times New Roman" panose="02020603050405020304" pitchFamily="18" charset="0"/>
              </a:rPr>
              <a:t>Nhap</a:t>
            </a:r>
            <a:r>
              <a:rPr lang="en-US" sz="2800" dirty="0" smtClean="0">
                <a:latin typeface="Times New Roman" panose="02020603050405020304" pitchFamily="18" charset="0"/>
                <a:cs typeface="Times New Roman" panose="02020603050405020304" pitchFamily="18" charset="0"/>
              </a:rPr>
              <a:t> ho ten: ");</a:t>
            </a:r>
          </a:p>
          <a:p>
            <a:pPr eaLnBrk="1" hangingPunct="1">
              <a:spcBef>
                <a:spcPct val="20000"/>
              </a:spcBef>
              <a:buClr>
                <a:schemeClr val="hlink"/>
              </a:buClr>
              <a:buFont typeface="Wingdings" panose="05000000000000000000" pitchFamily="2" charset="2"/>
              <a:buNone/>
            </a:pP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ht</a:t>
            </a:r>
            <a:r>
              <a:rPr lang="en-US" sz="2800" dirty="0" smtClean="0">
                <a:latin typeface="Times New Roman" panose="02020603050405020304" pitchFamily="18" charset="0"/>
                <a:cs typeface="Times New Roman" panose="02020603050405020304" pitchFamily="18" charset="0"/>
              </a:rPr>
              <a:t> = </a:t>
            </a:r>
            <a:r>
              <a:rPr lang="en-US" sz="2800" dirty="0" err="1" smtClean="0">
                <a:latin typeface="Times New Roman" panose="02020603050405020304" pitchFamily="18" charset="0"/>
                <a:cs typeface="Times New Roman" panose="02020603050405020304" pitchFamily="18" charset="0"/>
              </a:rPr>
              <a:t>Console.ReadLine</a:t>
            </a:r>
            <a:r>
              <a:rPr lang="en-US" sz="2800" dirty="0" smtClean="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Console.Write</a:t>
            </a:r>
            <a:r>
              <a:rPr lang="en-US" sz="2800" dirty="0" smtClean="0">
                <a:latin typeface="Times New Roman" panose="02020603050405020304" pitchFamily="18" charset="0"/>
                <a:cs typeface="Times New Roman" panose="02020603050405020304" pitchFamily="18" charset="0"/>
              </a:rPr>
              <a:t>("</a:t>
            </a:r>
            <a:r>
              <a:rPr lang="en-US" sz="2800" dirty="0" err="1" smtClean="0">
                <a:latin typeface="Times New Roman" panose="02020603050405020304" pitchFamily="18" charset="0"/>
                <a:cs typeface="Times New Roman" panose="02020603050405020304" pitchFamily="18" charset="0"/>
              </a:rPr>
              <a:t>Nhap</a:t>
            </a:r>
            <a:r>
              <a:rPr lang="en-US" sz="2800" dirty="0" smtClean="0">
                <a:latin typeface="Times New Roman" panose="02020603050405020304" pitchFamily="18" charset="0"/>
                <a:cs typeface="Times New Roman" panose="02020603050405020304" pitchFamily="18" charset="0"/>
              </a:rPr>
              <a:t> diem </a:t>
            </a:r>
            <a:r>
              <a:rPr lang="en-US" sz="2800" dirty="0" err="1" smtClean="0">
                <a:latin typeface="Times New Roman" panose="02020603050405020304" pitchFamily="18" charset="0"/>
                <a:cs typeface="Times New Roman" panose="02020603050405020304" pitchFamily="18" charset="0"/>
              </a:rPr>
              <a:t>toan</a:t>
            </a:r>
            <a:r>
              <a:rPr lang="en-US" sz="2800" dirty="0" smtClean="0">
                <a:latin typeface="Times New Roman" panose="02020603050405020304" pitchFamily="18" charset="0"/>
                <a:cs typeface="Times New Roman" panose="02020603050405020304" pitchFamily="18" charset="0"/>
              </a:rPr>
              <a:t>: ");</a:t>
            </a:r>
          </a:p>
          <a:p>
            <a:pPr eaLnBrk="1" hangingPunct="1">
              <a:spcBef>
                <a:spcPct val="20000"/>
              </a:spcBef>
              <a:buClr>
                <a:schemeClr val="hlink"/>
              </a:buClr>
              <a:buFont typeface="Wingdings" panose="05000000000000000000" pitchFamily="2" charset="2"/>
              <a:buNone/>
            </a:pPr>
            <a:r>
              <a:rPr lang="en-US" sz="2800" dirty="0" smtClean="0">
                <a:latin typeface="Times New Roman" panose="02020603050405020304" pitchFamily="18" charset="0"/>
                <a:cs typeface="Times New Roman" panose="02020603050405020304" pitchFamily="18" charset="0"/>
              </a:rPr>
              <a:t>      t = </a:t>
            </a:r>
            <a:r>
              <a:rPr lang="en-US" sz="2800" dirty="0" err="1" smtClean="0">
                <a:latin typeface="Times New Roman" panose="02020603050405020304" pitchFamily="18" charset="0"/>
                <a:cs typeface="Times New Roman" panose="02020603050405020304" pitchFamily="18" charset="0"/>
              </a:rPr>
              <a:t>int.Parse</a:t>
            </a:r>
            <a:r>
              <a:rPr lang="en-US" sz="2800" dirty="0" smtClean="0">
                <a:latin typeface="Times New Roman" panose="02020603050405020304" pitchFamily="18" charset="0"/>
                <a:cs typeface="Times New Roman" panose="02020603050405020304" pitchFamily="18" charset="0"/>
              </a:rPr>
              <a:t>(</a:t>
            </a:r>
            <a:r>
              <a:rPr lang="en-US" sz="2800" dirty="0" err="1" smtClean="0">
                <a:latin typeface="Times New Roman" panose="02020603050405020304" pitchFamily="18" charset="0"/>
                <a:cs typeface="Times New Roman" panose="02020603050405020304" pitchFamily="18" charset="0"/>
              </a:rPr>
              <a:t>Console.ReadLine</a:t>
            </a:r>
            <a:r>
              <a:rPr lang="en-US" sz="2800" dirty="0" smtClean="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Console.Write</a:t>
            </a:r>
            <a:r>
              <a:rPr lang="en-US" sz="2800" dirty="0" smtClean="0">
                <a:latin typeface="Times New Roman" panose="02020603050405020304" pitchFamily="18" charset="0"/>
                <a:cs typeface="Times New Roman" panose="02020603050405020304" pitchFamily="18" charset="0"/>
              </a:rPr>
              <a:t>("</a:t>
            </a:r>
            <a:r>
              <a:rPr lang="en-US" sz="2800" dirty="0" err="1" smtClean="0">
                <a:latin typeface="Times New Roman" panose="02020603050405020304" pitchFamily="18" charset="0"/>
                <a:cs typeface="Times New Roman" panose="02020603050405020304" pitchFamily="18" charset="0"/>
              </a:rPr>
              <a:t>Nhap</a:t>
            </a:r>
            <a:r>
              <a:rPr lang="en-US" sz="2800" dirty="0" smtClean="0">
                <a:latin typeface="Times New Roman" panose="02020603050405020304" pitchFamily="18" charset="0"/>
                <a:cs typeface="Times New Roman" panose="02020603050405020304" pitchFamily="18" charset="0"/>
              </a:rPr>
              <a:t> diem van: ");</a:t>
            </a:r>
          </a:p>
          <a:p>
            <a:pPr eaLnBrk="1" hangingPunct="1">
              <a:spcBef>
                <a:spcPct val="20000"/>
              </a:spcBef>
              <a:buClr>
                <a:schemeClr val="hlink"/>
              </a:buClr>
              <a:buFont typeface="Wingdings" panose="05000000000000000000" pitchFamily="2" charset="2"/>
              <a:buNone/>
            </a:pPr>
            <a:r>
              <a:rPr lang="en-US" sz="2800" dirty="0" smtClean="0">
                <a:latin typeface="Times New Roman" panose="02020603050405020304" pitchFamily="18" charset="0"/>
                <a:cs typeface="Times New Roman" panose="02020603050405020304" pitchFamily="18" charset="0"/>
              </a:rPr>
              <a:t>      v = </a:t>
            </a:r>
            <a:r>
              <a:rPr lang="en-US" sz="2800" dirty="0" err="1" smtClean="0">
                <a:latin typeface="Times New Roman" panose="02020603050405020304" pitchFamily="18" charset="0"/>
                <a:cs typeface="Times New Roman" panose="02020603050405020304" pitchFamily="18" charset="0"/>
              </a:rPr>
              <a:t>int.Parse</a:t>
            </a:r>
            <a:r>
              <a:rPr lang="en-US" sz="2800" dirty="0" smtClean="0">
                <a:latin typeface="Times New Roman" panose="02020603050405020304" pitchFamily="18" charset="0"/>
                <a:cs typeface="Times New Roman" panose="02020603050405020304" pitchFamily="18" charset="0"/>
              </a:rPr>
              <a:t>(</a:t>
            </a:r>
            <a:r>
              <a:rPr lang="en-US" sz="2800" dirty="0" err="1" smtClean="0">
                <a:latin typeface="Times New Roman" panose="02020603050405020304" pitchFamily="18" charset="0"/>
                <a:cs typeface="Times New Roman" panose="02020603050405020304" pitchFamily="18" charset="0"/>
              </a:rPr>
              <a:t>Console.ReadLine</a:t>
            </a:r>
            <a:r>
              <a:rPr lang="en-US" sz="2800" dirty="0" smtClean="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800" dirty="0" smtClean="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628650" y="1"/>
            <a:ext cx="7886700" cy="609599"/>
          </a:xfrm>
        </p:spPr>
        <p:txBody>
          <a:bodyPr>
            <a:noAutofit/>
          </a:bodyPr>
          <a:lstStyle/>
          <a:p>
            <a:pPr>
              <a:defRPr/>
            </a:pPr>
            <a:r>
              <a:rPr lang="en-US" sz="2500" dirty="0" err="1">
                <a:solidFill>
                  <a:schemeClr val="accent2">
                    <a:lumMod val="50000"/>
                  </a:schemeClr>
                </a:solidFill>
              </a:rPr>
              <a:t>Cài</a:t>
            </a:r>
            <a:r>
              <a:rPr lang="en-US" sz="2500" dirty="0">
                <a:solidFill>
                  <a:schemeClr val="accent2">
                    <a:lumMod val="50000"/>
                  </a:schemeClr>
                </a:solidFill>
              </a:rPr>
              <a:t> </a:t>
            </a:r>
            <a:r>
              <a:rPr lang="en-US" sz="2500" dirty="0" err="1">
                <a:solidFill>
                  <a:schemeClr val="accent2">
                    <a:lumMod val="50000"/>
                  </a:schemeClr>
                </a:solidFill>
              </a:rPr>
              <a:t>đặt</a:t>
            </a:r>
            <a:r>
              <a:rPr lang="en-US" sz="2500" dirty="0">
                <a:solidFill>
                  <a:schemeClr val="accent2">
                    <a:lumMod val="50000"/>
                  </a:schemeClr>
                </a:solidFill>
              </a:rPr>
              <a:t> </a:t>
            </a:r>
            <a:r>
              <a:rPr lang="en-US" sz="2500" dirty="0" err="1">
                <a:solidFill>
                  <a:schemeClr val="accent2">
                    <a:lumMod val="50000"/>
                  </a:schemeClr>
                </a:solidFill>
              </a:rPr>
              <a:t>với</a:t>
            </a:r>
            <a:r>
              <a:rPr lang="en-US" sz="2500" dirty="0">
                <a:solidFill>
                  <a:schemeClr val="accent2">
                    <a:lumMod val="50000"/>
                  </a:schemeClr>
                </a:solidFill>
              </a:rPr>
              <a:t> </a:t>
            </a:r>
            <a:r>
              <a:rPr lang="en-US" sz="2500" dirty="0" err="1">
                <a:solidFill>
                  <a:schemeClr val="accent2">
                    <a:lumMod val="50000"/>
                  </a:schemeClr>
                </a:solidFill>
              </a:rPr>
              <a:t>pp</a:t>
            </a:r>
            <a:r>
              <a:rPr lang="en-US" sz="2500" dirty="0">
                <a:solidFill>
                  <a:schemeClr val="accent2">
                    <a:lumMod val="50000"/>
                  </a:schemeClr>
                </a:solidFill>
              </a:rPr>
              <a:t> </a:t>
            </a:r>
            <a:r>
              <a:rPr lang="en-US" sz="2500" dirty="0" err="1">
                <a:solidFill>
                  <a:schemeClr val="accent2">
                    <a:lumMod val="50000"/>
                  </a:schemeClr>
                </a:solidFill>
              </a:rPr>
              <a:t>lập</a:t>
            </a:r>
            <a:r>
              <a:rPr lang="en-US" sz="2500" dirty="0">
                <a:solidFill>
                  <a:schemeClr val="accent2">
                    <a:lumMod val="50000"/>
                  </a:schemeClr>
                </a:solidFill>
              </a:rPr>
              <a:t> </a:t>
            </a:r>
            <a:r>
              <a:rPr lang="en-US" sz="2500" dirty="0" err="1">
                <a:solidFill>
                  <a:schemeClr val="accent2">
                    <a:lumMod val="50000"/>
                  </a:schemeClr>
                </a:solidFill>
              </a:rPr>
              <a:t>trình</a:t>
            </a:r>
            <a:r>
              <a:rPr lang="en-US" sz="2500" dirty="0">
                <a:solidFill>
                  <a:schemeClr val="accent2">
                    <a:lumMod val="50000"/>
                  </a:schemeClr>
                </a:solidFill>
              </a:rPr>
              <a:t> </a:t>
            </a:r>
            <a:r>
              <a:rPr lang="en-US" sz="2500" dirty="0" err="1">
                <a:solidFill>
                  <a:schemeClr val="accent2">
                    <a:lumMod val="50000"/>
                  </a:schemeClr>
                </a:solidFill>
              </a:rPr>
              <a:t>thủ</a:t>
            </a:r>
            <a:r>
              <a:rPr lang="en-US" sz="2500" dirty="0">
                <a:solidFill>
                  <a:schemeClr val="accent2">
                    <a:lumMod val="50000"/>
                  </a:schemeClr>
                </a:solidFill>
              </a:rPr>
              <a:t> </a:t>
            </a:r>
            <a:r>
              <a:rPr lang="en-US" sz="2500" dirty="0" err="1">
                <a:solidFill>
                  <a:schemeClr val="accent2">
                    <a:lumMod val="50000"/>
                  </a:schemeClr>
                </a:solidFill>
              </a:rPr>
              <a:t>tục</a:t>
            </a:r>
            <a:r>
              <a:rPr lang="en-US" sz="2500" dirty="0">
                <a:solidFill>
                  <a:schemeClr val="accent2">
                    <a:lumMod val="50000"/>
                  </a:schemeClr>
                </a:solidFill>
              </a:rPr>
              <a:t> (</a:t>
            </a:r>
            <a:r>
              <a:rPr lang="en-US" sz="2500" dirty="0" err="1">
                <a:solidFill>
                  <a:schemeClr val="accent2">
                    <a:lumMod val="50000"/>
                  </a:schemeClr>
                </a:solidFill>
              </a:rPr>
              <a:t>dùng</a:t>
            </a:r>
            <a:r>
              <a:rPr lang="en-US" sz="2500" dirty="0">
                <a:solidFill>
                  <a:schemeClr val="accent2">
                    <a:lumMod val="50000"/>
                  </a:schemeClr>
                </a:solidFill>
              </a:rPr>
              <a:t> </a:t>
            </a:r>
            <a:r>
              <a:rPr lang="en-US" sz="2500" dirty="0" err="1">
                <a:solidFill>
                  <a:schemeClr val="accent2">
                    <a:lumMod val="50000"/>
                  </a:schemeClr>
                </a:solidFill>
              </a:rPr>
              <a:t>biến</a:t>
            </a:r>
            <a:r>
              <a:rPr lang="en-US" sz="2500" dirty="0">
                <a:solidFill>
                  <a:schemeClr val="accent2">
                    <a:lumMod val="50000"/>
                  </a:schemeClr>
                </a:solidFill>
              </a:rPr>
              <a:t> </a:t>
            </a:r>
            <a:r>
              <a:rPr lang="en-US" sz="2500" dirty="0" err="1">
                <a:solidFill>
                  <a:schemeClr val="accent2">
                    <a:lumMod val="50000"/>
                  </a:schemeClr>
                </a:solidFill>
              </a:rPr>
              <a:t>cục</a:t>
            </a:r>
            <a:r>
              <a:rPr lang="en-US" sz="2500" dirty="0">
                <a:solidFill>
                  <a:schemeClr val="accent2">
                    <a:lumMod val="50000"/>
                  </a:schemeClr>
                </a:solidFill>
              </a:rPr>
              <a:t> </a:t>
            </a:r>
            <a:r>
              <a:rPr lang="en-US" sz="2500" dirty="0" err="1">
                <a:solidFill>
                  <a:schemeClr val="accent2">
                    <a:lumMod val="50000"/>
                  </a:schemeClr>
                </a:solidFill>
              </a:rPr>
              <a:t>bộ</a:t>
            </a:r>
            <a:r>
              <a:rPr lang="en-US" sz="2500" dirty="0">
                <a:solidFill>
                  <a:schemeClr val="accent2">
                    <a:lumMod val="50000"/>
                  </a:schemeClr>
                </a:solidFill>
              </a:rPr>
              <a:t>)</a:t>
            </a: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7027DE5-4DD3-46E3-A12B-81B7BA87B06E}" type="slidenum">
              <a:rPr lang="en-US">
                <a:solidFill>
                  <a:schemeClr val="bg1"/>
                </a:solidFill>
                <a:latin typeface="Verdana" panose="020B0604030504040204" pitchFamily="34" charset="0"/>
              </a:rPr>
              <a:pPr eaLnBrk="1" hangingPunct="1"/>
              <a:t>17</a:t>
            </a:fld>
            <a:endParaRPr lang="en-US">
              <a:solidFill>
                <a:schemeClr val="bg1"/>
              </a:solidFill>
              <a:latin typeface="Verdana" panose="020B0604030504040204" pitchFamily="34" charset="0"/>
            </a:endParaRPr>
          </a:p>
        </p:txBody>
      </p:sp>
      <p:sp>
        <p:nvSpPr>
          <p:cNvPr id="17413" name="Content Placeholder 2"/>
          <p:cNvSpPr txBox="1">
            <a:spLocks/>
          </p:cNvSpPr>
          <p:nvPr/>
        </p:nvSpPr>
        <p:spPr bwMode="auto">
          <a:xfrm>
            <a:off x="628650" y="1600200"/>
            <a:ext cx="8286750" cy="48768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marL="273050" indent="-27305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chemeClr val="hlink"/>
              </a:buClr>
              <a:buFont typeface="Wingdings" panose="05000000000000000000" pitchFamily="2" charset="2"/>
              <a:buNone/>
            </a:pPr>
            <a:r>
              <a:rPr lang="en-US" sz="2800" dirty="0" smtClean="0">
                <a:latin typeface="Times New Roman" panose="02020603050405020304" pitchFamily="18" charset="0"/>
                <a:cs typeface="Times New Roman" panose="02020603050405020304" pitchFamily="18" charset="0"/>
              </a:rPr>
              <a:t>static </a:t>
            </a:r>
            <a:r>
              <a:rPr lang="en-US" sz="2800" dirty="0">
                <a:latin typeface="Times New Roman" panose="02020603050405020304" pitchFamily="18" charset="0"/>
                <a:cs typeface="Times New Roman" panose="02020603050405020304" pitchFamily="18" charset="0"/>
              </a:rPr>
              <a:t>void </a:t>
            </a:r>
            <a:r>
              <a:rPr lang="en-US" sz="2800" dirty="0" err="1">
                <a:latin typeface="Times New Roman" panose="02020603050405020304" pitchFamily="18" charset="0"/>
                <a:cs typeface="Times New Roman" panose="02020603050405020304" pitchFamily="18" charset="0"/>
              </a:rPr>
              <a:t>Xuat</a:t>
            </a:r>
            <a:r>
              <a:rPr lang="en-US" sz="2800" dirty="0">
                <a:latin typeface="Times New Roman" panose="02020603050405020304" pitchFamily="18" charset="0"/>
                <a:cs typeface="Times New Roman" panose="02020603050405020304" pitchFamily="18" charset="0"/>
              </a:rPr>
              <a:t>(string </a:t>
            </a:r>
            <a:r>
              <a:rPr lang="en-US" sz="2800" dirty="0" err="1">
                <a:latin typeface="Times New Roman" panose="02020603050405020304" pitchFamily="18" charset="0"/>
                <a:cs typeface="Times New Roman" panose="02020603050405020304" pitchFamily="18" charset="0"/>
              </a:rPr>
              <a:t>hoten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int</a:t>
            </a:r>
            <a:r>
              <a:rPr lang="en-US" sz="2800" dirty="0">
                <a:latin typeface="Times New Roman" panose="02020603050405020304" pitchFamily="18" charset="0"/>
                <a:cs typeface="Times New Roman" panose="02020603050405020304" pitchFamily="18" charset="0"/>
              </a:rPr>
              <a:t> van, </a:t>
            </a:r>
            <a:r>
              <a:rPr lang="en-US" sz="2800" dirty="0" err="1">
                <a:latin typeface="Times New Roman" panose="02020603050405020304" pitchFamily="18" charset="0"/>
                <a:cs typeface="Times New Roman" panose="02020603050405020304" pitchFamily="18" charset="0"/>
              </a:rPr>
              <a:t>int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toan</a:t>
            </a:r>
            <a:r>
              <a:rPr lang="en-US" sz="2800" dirty="0">
                <a:latin typeface="Times New Roman" panose="02020603050405020304" pitchFamily="18" charset="0"/>
                <a:cs typeface="Times New Roman" panose="02020603050405020304" pitchFamily="18" charset="0"/>
              </a:rPr>
              <a:t>, float </a:t>
            </a:r>
            <a:r>
              <a:rPr lang="en-US" sz="2800" dirty="0" err="1">
                <a:latin typeface="Times New Roman" panose="02020603050405020304" pitchFamily="18" charset="0"/>
                <a:cs typeface="Times New Roman" panose="02020603050405020304" pitchFamily="18" charset="0"/>
              </a:rPr>
              <a:t>dtb</a:t>
            </a:r>
            <a:r>
              <a:rPr lang="en-US" sz="28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800" dirty="0" smtClean="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eaLnBrk="1" hangingPunct="1">
              <a:spcBef>
                <a:spcPct val="20000"/>
              </a:spcBef>
              <a:buClr>
                <a:schemeClr val="hlink"/>
              </a:buClr>
              <a:buFont typeface="Wingdings" panose="05000000000000000000" pitchFamily="2" charset="2"/>
              <a:buNone/>
            </a:pP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Console.WriteLine</a:t>
            </a:r>
            <a:r>
              <a:rPr lang="en-US" sz="2800" dirty="0">
                <a:latin typeface="Times New Roman" panose="02020603050405020304" pitchFamily="18" charset="0"/>
                <a:cs typeface="Times New Roman" panose="02020603050405020304" pitchFamily="18" charset="0"/>
              </a:rPr>
              <a:t>("Diem </a:t>
            </a:r>
            <a:r>
              <a:rPr lang="en-US" sz="2800" dirty="0" err="1">
                <a:latin typeface="Times New Roman" panose="02020603050405020304" pitchFamily="18" charset="0"/>
                <a:cs typeface="Times New Roman" panose="02020603050405020304" pitchFamily="18" charset="0"/>
              </a:rPr>
              <a:t>trung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binh</a:t>
            </a:r>
            <a:r>
              <a:rPr lang="en-US" sz="2800" dirty="0">
                <a:latin typeface="Times New Roman" panose="02020603050405020304" pitchFamily="18" charset="0"/>
                <a:cs typeface="Times New Roman" panose="02020603050405020304" pitchFamily="18" charset="0"/>
              </a:rPr>
              <a:t>: {0: 0.00}", </a:t>
            </a:r>
            <a:r>
              <a:rPr lang="en-US" sz="2800" dirty="0" err="1">
                <a:latin typeface="Times New Roman" panose="02020603050405020304" pitchFamily="18" charset="0"/>
                <a:cs typeface="Times New Roman" panose="02020603050405020304" pitchFamily="18" charset="0"/>
              </a:rPr>
              <a:t>dtb</a:t>
            </a:r>
            <a:r>
              <a:rPr lang="en-US" sz="28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800" dirty="0" smtClean="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eaLnBrk="1" hangingPunct="1">
              <a:spcBef>
                <a:spcPct val="20000"/>
              </a:spcBef>
              <a:buClr>
                <a:schemeClr val="hlink"/>
              </a:buClr>
              <a:buFont typeface="Wingdings" panose="05000000000000000000" pitchFamily="2" charset="2"/>
              <a:buNone/>
            </a:pPr>
            <a:r>
              <a:rPr lang="en-US" sz="2800" dirty="0" smtClean="0">
                <a:latin typeface="Times New Roman" panose="02020603050405020304" pitchFamily="18" charset="0"/>
                <a:cs typeface="Times New Roman" panose="02020603050405020304" pitchFamily="18" charset="0"/>
              </a:rPr>
              <a:t>static </a:t>
            </a:r>
            <a:r>
              <a:rPr lang="en-US" sz="2800" dirty="0">
                <a:latin typeface="Times New Roman" panose="02020603050405020304" pitchFamily="18" charset="0"/>
                <a:cs typeface="Times New Roman" panose="02020603050405020304" pitchFamily="18" charset="0"/>
              </a:rPr>
              <a:t>float </a:t>
            </a:r>
            <a:r>
              <a:rPr lang="en-US" sz="2800" dirty="0" err="1">
                <a:latin typeface="Times New Roman" panose="02020603050405020304" pitchFamily="18" charset="0"/>
                <a:cs typeface="Times New Roman" panose="02020603050405020304" pitchFamily="18" charset="0"/>
              </a:rPr>
              <a:t>TinhTrungBinh</a:t>
            </a:r>
            <a:r>
              <a:rPr lang="en-US" sz="2800" dirty="0">
                <a:latin typeface="Times New Roman" panose="02020603050405020304" pitchFamily="18" charset="0"/>
                <a:cs typeface="Times New Roman" panose="02020603050405020304" pitchFamily="18" charset="0"/>
              </a:rPr>
              <a:t>(</a:t>
            </a:r>
            <a:r>
              <a:rPr lang="en-US" sz="2800" dirty="0" err="1">
                <a:latin typeface="Times New Roman" panose="02020603050405020304" pitchFamily="18" charset="0"/>
                <a:cs typeface="Times New Roman" panose="02020603050405020304" pitchFamily="18" charset="0"/>
              </a:rPr>
              <a:t>int</a:t>
            </a:r>
            <a:r>
              <a:rPr lang="en-US" sz="2800" dirty="0">
                <a:latin typeface="Times New Roman" panose="02020603050405020304" pitchFamily="18" charset="0"/>
                <a:cs typeface="Times New Roman" panose="02020603050405020304" pitchFamily="18" charset="0"/>
              </a:rPr>
              <a:t> van, </a:t>
            </a:r>
            <a:r>
              <a:rPr lang="en-US" sz="2800" dirty="0" err="1">
                <a:latin typeface="Times New Roman" panose="02020603050405020304" pitchFamily="18" charset="0"/>
                <a:cs typeface="Times New Roman" panose="02020603050405020304" pitchFamily="18" charset="0"/>
              </a:rPr>
              <a:t>int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toan</a:t>
            </a:r>
            <a:r>
              <a:rPr lang="en-US" sz="28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800" dirty="0" smtClean="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eaLnBrk="1" hangingPunct="1">
              <a:spcBef>
                <a:spcPct val="20000"/>
              </a:spcBef>
              <a:buClr>
                <a:schemeClr val="hlink"/>
              </a:buClr>
              <a:buFont typeface="Wingdings" panose="05000000000000000000" pitchFamily="2" charset="2"/>
              <a:buNone/>
            </a:pPr>
            <a:r>
              <a:rPr lang="en-US" sz="2800" dirty="0" smtClean="0">
                <a:latin typeface="Times New Roman" panose="02020603050405020304" pitchFamily="18" charset="0"/>
                <a:cs typeface="Times New Roman" panose="02020603050405020304" pitchFamily="18" charset="0"/>
              </a:rPr>
              <a:t>	return </a:t>
            </a:r>
            <a:r>
              <a:rPr lang="en-US" sz="2800" dirty="0">
                <a:latin typeface="Times New Roman" panose="02020603050405020304" pitchFamily="18" charset="0"/>
                <a:cs typeface="Times New Roman" panose="02020603050405020304" pitchFamily="18" charset="0"/>
              </a:rPr>
              <a:t>(float)(</a:t>
            </a:r>
            <a:r>
              <a:rPr lang="en-US" sz="2800" dirty="0" err="1">
                <a:latin typeface="Times New Roman" panose="02020603050405020304" pitchFamily="18" charset="0"/>
                <a:cs typeface="Times New Roman" panose="02020603050405020304" pitchFamily="18" charset="0"/>
              </a:rPr>
              <a:t>toan</a:t>
            </a:r>
            <a:r>
              <a:rPr lang="en-US" sz="2800" dirty="0">
                <a:latin typeface="Times New Roman" panose="02020603050405020304" pitchFamily="18" charset="0"/>
                <a:cs typeface="Times New Roman" panose="02020603050405020304" pitchFamily="18" charset="0"/>
              </a:rPr>
              <a:t> + van) / 2;</a:t>
            </a:r>
          </a:p>
          <a:p>
            <a:pPr eaLnBrk="1" hangingPunct="1">
              <a:spcBef>
                <a:spcPct val="20000"/>
              </a:spcBef>
              <a:buClr>
                <a:schemeClr val="hlink"/>
              </a:buClr>
              <a:buFont typeface="Wingdings" panose="05000000000000000000" pitchFamily="2" charset="2"/>
              <a:buNone/>
            </a:pPr>
            <a:r>
              <a:rPr lang="en-US" sz="2800" dirty="0" smtClean="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67094518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628650" y="152401"/>
            <a:ext cx="7886700" cy="609599"/>
          </a:xfrm>
        </p:spPr>
        <p:txBody>
          <a:bodyPr>
            <a:noAutofit/>
          </a:bodyPr>
          <a:lstStyle/>
          <a:p>
            <a:pPr>
              <a:defRPr/>
            </a:pPr>
            <a:r>
              <a:rPr lang="en-US" sz="2500" dirty="0" err="1">
                <a:solidFill>
                  <a:schemeClr val="accent2">
                    <a:lumMod val="50000"/>
                  </a:schemeClr>
                </a:solidFill>
              </a:rPr>
              <a:t>Cài</a:t>
            </a:r>
            <a:r>
              <a:rPr lang="en-US" sz="2500" dirty="0">
                <a:solidFill>
                  <a:schemeClr val="accent2">
                    <a:lumMod val="50000"/>
                  </a:schemeClr>
                </a:solidFill>
              </a:rPr>
              <a:t> </a:t>
            </a:r>
            <a:r>
              <a:rPr lang="en-US" sz="2500" dirty="0" err="1">
                <a:solidFill>
                  <a:schemeClr val="accent2">
                    <a:lumMod val="50000"/>
                  </a:schemeClr>
                </a:solidFill>
              </a:rPr>
              <a:t>đặt</a:t>
            </a:r>
            <a:r>
              <a:rPr lang="en-US" sz="2500" dirty="0">
                <a:solidFill>
                  <a:schemeClr val="accent2">
                    <a:lumMod val="50000"/>
                  </a:schemeClr>
                </a:solidFill>
              </a:rPr>
              <a:t> </a:t>
            </a:r>
            <a:r>
              <a:rPr lang="en-US" sz="2500" dirty="0" err="1">
                <a:solidFill>
                  <a:schemeClr val="accent2">
                    <a:lumMod val="50000"/>
                  </a:schemeClr>
                </a:solidFill>
              </a:rPr>
              <a:t>với</a:t>
            </a:r>
            <a:r>
              <a:rPr lang="en-US" sz="2500" dirty="0">
                <a:solidFill>
                  <a:schemeClr val="accent2">
                    <a:lumMod val="50000"/>
                  </a:schemeClr>
                </a:solidFill>
              </a:rPr>
              <a:t> </a:t>
            </a:r>
            <a:r>
              <a:rPr lang="en-US" sz="2500" dirty="0" err="1">
                <a:solidFill>
                  <a:schemeClr val="accent2">
                    <a:lumMod val="50000"/>
                  </a:schemeClr>
                </a:solidFill>
              </a:rPr>
              <a:t>pp</a:t>
            </a:r>
            <a:r>
              <a:rPr lang="en-US" sz="2500" dirty="0">
                <a:solidFill>
                  <a:schemeClr val="accent2">
                    <a:lumMod val="50000"/>
                  </a:schemeClr>
                </a:solidFill>
              </a:rPr>
              <a:t> </a:t>
            </a:r>
            <a:r>
              <a:rPr lang="en-US" sz="2500" dirty="0" err="1">
                <a:solidFill>
                  <a:schemeClr val="accent2">
                    <a:lumMod val="50000"/>
                  </a:schemeClr>
                </a:solidFill>
              </a:rPr>
              <a:t>lập</a:t>
            </a:r>
            <a:r>
              <a:rPr lang="en-US" sz="2500" dirty="0">
                <a:solidFill>
                  <a:schemeClr val="accent2">
                    <a:lumMod val="50000"/>
                  </a:schemeClr>
                </a:solidFill>
              </a:rPr>
              <a:t> </a:t>
            </a:r>
            <a:r>
              <a:rPr lang="en-US" sz="2500" dirty="0" err="1">
                <a:solidFill>
                  <a:schemeClr val="accent2">
                    <a:lumMod val="50000"/>
                  </a:schemeClr>
                </a:solidFill>
              </a:rPr>
              <a:t>trình</a:t>
            </a:r>
            <a:r>
              <a:rPr lang="en-US" sz="2500" dirty="0">
                <a:solidFill>
                  <a:schemeClr val="accent2">
                    <a:lumMod val="50000"/>
                  </a:schemeClr>
                </a:solidFill>
              </a:rPr>
              <a:t> </a:t>
            </a:r>
            <a:r>
              <a:rPr lang="en-US" sz="2500" dirty="0" err="1">
                <a:solidFill>
                  <a:schemeClr val="accent2">
                    <a:lumMod val="50000"/>
                  </a:schemeClr>
                </a:solidFill>
              </a:rPr>
              <a:t>thủ</a:t>
            </a:r>
            <a:r>
              <a:rPr lang="en-US" sz="2500" dirty="0">
                <a:solidFill>
                  <a:schemeClr val="accent2">
                    <a:lumMod val="50000"/>
                  </a:schemeClr>
                </a:solidFill>
              </a:rPr>
              <a:t> </a:t>
            </a:r>
            <a:r>
              <a:rPr lang="en-US" sz="2500" dirty="0" err="1">
                <a:solidFill>
                  <a:schemeClr val="accent2">
                    <a:lumMod val="50000"/>
                  </a:schemeClr>
                </a:solidFill>
              </a:rPr>
              <a:t>tục</a:t>
            </a:r>
            <a:r>
              <a:rPr lang="en-US" sz="2500" dirty="0">
                <a:solidFill>
                  <a:schemeClr val="accent2">
                    <a:lumMod val="50000"/>
                  </a:schemeClr>
                </a:solidFill>
              </a:rPr>
              <a:t> (</a:t>
            </a:r>
            <a:r>
              <a:rPr lang="en-US" sz="2500" dirty="0" err="1">
                <a:solidFill>
                  <a:schemeClr val="accent2">
                    <a:lumMod val="50000"/>
                  </a:schemeClr>
                </a:solidFill>
              </a:rPr>
              <a:t>dùng</a:t>
            </a:r>
            <a:r>
              <a:rPr lang="en-US" sz="2500" dirty="0">
                <a:solidFill>
                  <a:schemeClr val="accent2">
                    <a:lumMod val="50000"/>
                  </a:schemeClr>
                </a:solidFill>
              </a:rPr>
              <a:t> </a:t>
            </a:r>
            <a:r>
              <a:rPr lang="en-US" sz="2500" dirty="0" err="1">
                <a:solidFill>
                  <a:schemeClr val="accent2">
                    <a:lumMod val="50000"/>
                  </a:schemeClr>
                </a:solidFill>
              </a:rPr>
              <a:t>biến</a:t>
            </a:r>
            <a:r>
              <a:rPr lang="en-US" sz="2500" dirty="0">
                <a:solidFill>
                  <a:schemeClr val="accent2">
                    <a:lumMod val="50000"/>
                  </a:schemeClr>
                </a:solidFill>
              </a:rPr>
              <a:t> </a:t>
            </a:r>
            <a:r>
              <a:rPr lang="en-US" sz="2500" dirty="0" err="1">
                <a:solidFill>
                  <a:schemeClr val="accent2">
                    <a:lumMod val="50000"/>
                  </a:schemeClr>
                </a:solidFill>
              </a:rPr>
              <a:t>cục</a:t>
            </a:r>
            <a:r>
              <a:rPr lang="en-US" sz="2500" dirty="0">
                <a:solidFill>
                  <a:schemeClr val="accent2">
                    <a:lumMod val="50000"/>
                  </a:schemeClr>
                </a:solidFill>
              </a:rPr>
              <a:t> </a:t>
            </a:r>
            <a:r>
              <a:rPr lang="en-US" sz="2500" dirty="0" err="1">
                <a:solidFill>
                  <a:schemeClr val="accent2">
                    <a:lumMod val="50000"/>
                  </a:schemeClr>
                </a:solidFill>
              </a:rPr>
              <a:t>bộ</a:t>
            </a:r>
            <a:r>
              <a:rPr lang="en-US" sz="2500" dirty="0">
                <a:solidFill>
                  <a:schemeClr val="accent2">
                    <a:lumMod val="50000"/>
                  </a:schemeClr>
                </a:solidFill>
              </a:rPr>
              <a:t>)</a:t>
            </a: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7027DE5-4DD3-46E3-A12B-81B7BA87B06E}" type="slidenum">
              <a:rPr lang="en-US">
                <a:solidFill>
                  <a:schemeClr val="bg1"/>
                </a:solidFill>
                <a:latin typeface="Verdana" panose="020B0604030504040204" pitchFamily="34" charset="0"/>
              </a:rPr>
              <a:pPr eaLnBrk="1" hangingPunct="1"/>
              <a:t>18</a:t>
            </a:fld>
            <a:endParaRPr lang="en-US">
              <a:solidFill>
                <a:schemeClr val="bg1"/>
              </a:solidFill>
              <a:latin typeface="Verdana" panose="020B0604030504040204" pitchFamily="34" charset="0"/>
            </a:endParaRPr>
          </a:p>
        </p:txBody>
      </p:sp>
      <p:sp>
        <p:nvSpPr>
          <p:cNvPr id="17414" name="Content Placeholder 2"/>
          <p:cNvSpPr txBox="1">
            <a:spLocks/>
          </p:cNvSpPr>
          <p:nvPr/>
        </p:nvSpPr>
        <p:spPr bwMode="gray">
          <a:xfrm>
            <a:off x="628650" y="1600200"/>
            <a:ext cx="7600950" cy="3657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chemeClr val="hlink"/>
              </a:buClr>
              <a:buFont typeface="Wingdings" panose="05000000000000000000" pitchFamily="2" charset="2"/>
              <a:buNone/>
            </a:pPr>
            <a:r>
              <a:rPr lang="en-US" sz="3200" dirty="0" smtClean="0">
                <a:latin typeface="Times New Roman" panose="02020603050405020304" pitchFamily="18" charset="0"/>
                <a:cs typeface="Times New Roman" panose="02020603050405020304" pitchFamily="18" charset="0"/>
              </a:rPr>
              <a:t>static </a:t>
            </a:r>
            <a:r>
              <a:rPr lang="en-US" sz="3200" dirty="0">
                <a:latin typeface="Times New Roman" panose="02020603050405020304" pitchFamily="18" charset="0"/>
                <a:cs typeface="Times New Roman" panose="02020603050405020304" pitchFamily="18" charset="0"/>
              </a:rPr>
              <a:t>void Main(string[] </a:t>
            </a:r>
            <a:r>
              <a:rPr lang="en-US" sz="3200" dirty="0" err="1">
                <a:latin typeface="Times New Roman" panose="02020603050405020304" pitchFamily="18" charset="0"/>
                <a:cs typeface="Times New Roman" panose="02020603050405020304" pitchFamily="18" charset="0"/>
              </a:rPr>
              <a:t>args</a:t>
            </a:r>
            <a:r>
              <a:rPr lang="en-US" sz="32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3200" dirty="0" smtClean="0">
                <a:latin typeface="Times New Roman" panose="02020603050405020304" pitchFamily="18" charset="0"/>
                <a:cs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a:p>
            <a:pPr eaLnBrk="1" hangingPunct="1">
              <a:spcBef>
                <a:spcPct val="20000"/>
              </a:spcBef>
              <a:buClr>
                <a:schemeClr val="hlink"/>
              </a:buClr>
              <a:buFont typeface="Wingdings" panose="05000000000000000000" pitchFamily="2" charset="2"/>
              <a:buNone/>
            </a:pPr>
            <a:r>
              <a:rPr lang="en-US" sz="3200" dirty="0" smtClean="0">
                <a:latin typeface="Times New Roman" panose="02020603050405020304" pitchFamily="18" charset="0"/>
                <a:cs typeface="Times New Roman" panose="02020603050405020304" pitchFamily="18" charset="0"/>
              </a:rPr>
              <a:t>		string </a:t>
            </a:r>
            <a:r>
              <a:rPr lang="en-US" sz="3200" dirty="0" err="1">
                <a:latin typeface="Times New Roman" panose="02020603050405020304" pitchFamily="18" charset="0"/>
                <a:cs typeface="Times New Roman" panose="02020603050405020304" pitchFamily="18" charset="0"/>
              </a:rPr>
              <a:t>hoten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int</a:t>
            </a:r>
            <a:r>
              <a:rPr lang="en-US" sz="3200" dirty="0">
                <a:latin typeface="Times New Roman" panose="02020603050405020304" pitchFamily="18" charset="0"/>
                <a:cs typeface="Times New Roman" panose="02020603050405020304" pitchFamily="18" charset="0"/>
              </a:rPr>
              <a:t> van, </a:t>
            </a:r>
            <a:r>
              <a:rPr lang="en-US" sz="3200" dirty="0" err="1">
                <a:latin typeface="Times New Roman" panose="02020603050405020304" pitchFamily="18" charset="0"/>
                <a:cs typeface="Times New Roman" panose="02020603050405020304" pitchFamily="18" charset="0"/>
              </a:rPr>
              <a:t>toan</a:t>
            </a:r>
            <a:r>
              <a:rPr lang="en-US" sz="3200" dirty="0">
                <a:latin typeface="Times New Roman" panose="02020603050405020304" pitchFamily="18" charset="0"/>
                <a:cs typeface="Times New Roman" panose="02020603050405020304" pitchFamily="18" charset="0"/>
              </a:rPr>
              <a:t>; float </a:t>
            </a:r>
            <a:r>
              <a:rPr lang="en-US" sz="3200" dirty="0" err="1">
                <a:latin typeface="Times New Roman" panose="02020603050405020304" pitchFamily="18" charset="0"/>
                <a:cs typeface="Times New Roman" panose="02020603050405020304" pitchFamily="18" charset="0"/>
              </a:rPr>
              <a:t>dtb</a:t>
            </a:r>
            <a:r>
              <a:rPr lang="en-US" sz="32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Nhap</a:t>
            </a:r>
            <a:r>
              <a:rPr lang="en-US" sz="3200" dirty="0" smtClean="0">
                <a:latin typeface="Times New Roman" panose="02020603050405020304" pitchFamily="18" charset="0"/>
                <a:cs typeface="Times New Roman" panose="02020603050405020304" pitchFamily="18" charset="0"/>
              </a:rPr>
              <a:t>(out </a:t>
            </a:r>
            <a:r>
              <a:rPr lang="en-US" sz="3200" dirty="0" err="1">
                <a:latin typeface="Times New Roman" panose="02020603050405020304" pitchFamily="18" charset="0"/>
                <a:cs typeface="Times New Roman" panose="02020603050405020304" pitchFamily="18" charset="0"/>
              </a:rPr>
              <a:t>hoten</a:t>
            </a:r>
            <a:r>
              <a:rPr lang="en-US" sz="3200" dirty="0">
                <a:latin typeface="Times New Roman" panose="02020603050405020304" pitchFamily="18" charset="0"/>
                <a:cs typeface="Times New Roman" panose="02020603050405020304" pitchFamily="18" charset="0"/>
              </a:rPr>
              <a:t>, out van, out </a:t>
            </a:r>
            <a:r>
              <a:rPr lang="en-US" sz="3200" dirty="0" err="1">
                <a:latin typeface="Times New Roman" panose="02020603050405020304" pitchFamily="18" charset="0"/>
                <a:cs typeface="Times New Roman" panose="02020603050405020304" pitchFamily="18" charset="0"/>
              </a:rPr>
              <a:t>toan</a:t>
            </a:r>
            <a:r>
              <a:rPr lang="en-US" sz="32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dtb</a:t>
            </a:r>
            <a:r>
              <a:rPr lang="en-US" sz="3200" dirty="0" smtClean="0">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TinhTrungBinh</a:t>
            </a:r>
            <a:r>
              <a:rPr lang="en-US" sz="3200" dirty="0">
                <a:latin typeface="Times New Roman" panose="02020603050405020304" pitchFamily="18" charset="0"/>
                <a:cs typeface="Times New Roman" panose="02020603050405020304" pitchFamily="18" charset="0"/>
              </a:rPr>
              <a:t>(van, </a:t>
            </a:r>
            <a:r>
              <a:rPr lang="en-US" sz="3200" dirty="0" err="1">
                <a:latin typeface="Times New Roman" panose="02020603050405020304" pitchFamily="18" charset="0"/>
                <a:cs typeface="Times New Roman" panose="02020603050405020304" pitchFamily="18" charset="0"/>
              </a:rPr>
              <a:t>toan</a:t>
            </a:r>
            <a:r>
              <a:rPr lang="en-US" sz="32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Xuat</a:t>
            </a:r>
            <a:r>
              <a:rPr lang="en-US" sz="3200" dirty="0" smtClean="0">
                <a:latin typeface="Times New Roman" panose="02020603050405020304" pitchFamily="18" charset="0"/>
                <a:cs typeface="Times New Roman" panose="02020603050405020304" pitchFamily="18" charset="0"/>
              </a:rPr>
              <a:t>(</a:t>
            </a:r>
            <a:r>
              <a:rPr lang="en-US" sz="3200" dirty="0" err="1" smtClean="0">
                <a:latin typeface="Times New Roman" panose="02020603050405020304" pitchFamily="18" charset="0"/>
                <a:cs typeface="Times New Roman" panose="02020603050405020304" pitchFamily="18" charset="0"/>
              </a:rPr>
              <a:t>hoten</a:t>
            </a:r>
            <a:r>
              <a:rPr lang="en-US" sz="3200" dirty="0">
                <a:latin typeface="Times New Roman" panose="02020603050405020304" pitchFamily="18" charset="0"/>
                <a:cs typeface="Times New Roman" panose="02020603050405020304" pitchFamily="18" charset="0"/>
              </a:rPr>
              <a:t>, van, </a:t>
            </a:r>
            <a:r>
              <a:rPr lang="en-US" sz="3200" dirty="0" err="1">
                <a:latin typeface="Times New Roman" panose="02020603050405020304" pitchFamily="18" charset="0"/>
                <a:cs typeface="Times New Roman" panose="02020603050405020304" pitchFamily="18" charset="0"/>
              </a:rPr>
              <a:t>toan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dtb</a:t>
            </a:r>
            <a:r>
              <a:rPr lang="en-US" sz="3200" dirty="0">
                <a:latin typeface="Times New Roman" panose="02020603050405020304" pitchFamily="18" charset="0"/>
                <a:cs typeface="Times New Roman" panose="02020603050405020304" pitchFamily="18" charset="0"/>
              </a:rPr>
              <a:t>);            </a:t>
            </a:r>
          </a:p>
          <a:p>
            <a:pPr eaLnBrk="1" hangingPunct="1">
              <a:spcBef>
                <a:spcPct val="20000"/>
              </a:spcBef>
              <a:buClr>
                <a:schemeClr val="hlink"/>
              </a:buClr>
              <a:buFont typeface="Wingdings" panose="05000000000000000000" pitchFamily="2" charset="2"/>
              <a:buNone/>
            </a:pPr>
            <a:r>
              <a:rPr lang="en-US" sz="3200" dirty="0" smtClean="0">
                <a:latin typeface="Times New Roman" panose="02020603050405020304" pitchFamily="18" charset="0"/>
                <a:cs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p:txBody>
      </p:sp>
      <p:sp>
        <p:nvSpPr>
          <p:cNvPr id="17415" name="Rectangle 2"/>
          <p:cNvSpPr>
            <a:spLocks noChangeArrowheads="1"/>
          </p:cNvSpPr>
          <p:nvPr/>
        </p:nvSpPr>
        <p:spPr bwMode="auto">
          <a:xfrm>
            <a:off x="628650" y="5827693"/>
            <a:ext cx="7886700" cy="9541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buFont typeface="Wingdings" panose="05000000000000000000" pitchFamily="2" charset="2"/>
              <a:buNone/>
            </a:pPr>
            <a:r>
              <a:rPr lang="vi-VN" sz="2800" dirty="0">
                <a:sym typeface="Wingdings" panose="05000000000000000000" pitchFamily="2" charset="2"/>
              </a:rPr>
              <a:t></a:t>
            </a:r>
            <a:r>
              <a:rPr lang="vi-VN" sz="2800" dirty="0"/>
              <a:t> Phải quan tâm đến tham số</a:t>
            </a:r>
            <a:r>
              <a:rPr lang="en-US" sz="2800" dirty="0"/>
              <a:t>: </a:t>
            </a:r>
            <a:r>
              <a:rPr lang="en-US" sz="2800" dirty="0" err="1"/>
              <a:t>Trị</a:t>
            </a:r>
            <a:r>
              <a:rPr lang="en-US" sz="2800" dirty="0"/>
              <a:t>, </a:t>
            </a:r>
            <a:r>
              <a:rPr lang="en-US" sz="2800" dirty="0" err="1"/>
              <a:t>chiếu</a:t>
            </a:r>
            <a:r>
              <a:rPr lang="en-US" sz="2800" dirty="0"/>
              <a:t> </a:t>
            </a:r>
            <a:r>
              <a:rPr lang="en-US" sz="2800" dirty="0" err="1"/>
              <a:t>và</a:t>
            </a:r>
            <a:r>
              <a:rPr lang="en-US" sz="2800" dirty="0"/>
              <a:t> </a:t>
            </a:r>
            <a:r>
              <a:rPr lang="en-US" sz="2800" dirty="0" err="1"/>
              <a:t>giá</a:t>
            </a:r>
            <a:r>
              <a:rPr lang="en-US" sz="2800" dirty="0"/>
              <a:t> </a:t>
            </a:r>
            <a:r>
              <a:rPr lang="en-US" sz="2800" dirty="0" err="1"/>
              <a:t>trị</a:t>
            </a:r>
            <a:r>
              <a:rPr lang="en-US" sz="2800" dirty="0"/>
              <a:t> </a:t>
            </a:r>
            <a:r>
              <a:rPr lang="en-US" sz="2800" dirty="0" err="1"/>
              <a:t>trả</a:t>
            </a:r>
            <a:r>
              <a:rPr lang="en-US" sz="2800" dirty="0"/>
              <a:t> </a:t>
            </a:r>
            <a:r>
              <a:rPr lang="en-US" sz="2800" dirty="0" err="1"/>
              <a:t>về</a:t>
            </a:r>
            <a:r>
              <a:rPr lang="en-US" sz="2800" dirty="0"/>
              <a:t> </a:t>
            </a:r>
            <a:r>
              <a:rPr lang="en-US" sz="2800" dirty="0" err="1"/>
              <a:t>của</a:t>
            </a:r>
            <a:r>
              <a:rPr lang="en-US" sz="2800" dirty="0"/>
              <a:t> </a:t>
            </a:r>
            <a:r>
              <a:rPr lang="en-US" sz="2800" dirty="0" err="1"/>
              <a:t>mỗi</a:t>
            </a:r>
            <a:r>
              <a:rPr lang="en-US" sz="2800" dirty="0"/>
              <a:t> </a:t>
            </a:r>
            <a:r>
              <a:rPr lang="en-US" sz="2800" dirty="0" err="1"/>
              <a:t>phương</a:t>
            </a:r>
            <a:r>
              <a:rPr lang="en-US" sz="2800" dirty="0"/>
              <a:t> </a:t>
            </a:r>
            <a:r>
              <a:rPr lang="en-US" sz="2800" dirty="0" err="1"/>
              <a:t>thức</a:t>
            </a:r>
            <a:r>
              <a:rPr lang="vi-VN" sz="2800" dirty="0"/>
              <a:t>.</a:t>
            </a:r>
            <a:endParaRPr lang="en-US" sz="2800" dirty="0"/>
          </a:p>
        </p:txBody>
      </p:sp>
    </p:spTree>
    <p:extLst>
      <p:ext uri="{BB962C8B-B14F-4D97-AF65-F5344CB8AC3E}">
        <p14:creationId xmlns="" xmlns:p14="http://schemas.microsoft.com/office/powerpoint/2010/main" val="226260088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628650" y="1"/>
            <a:ext cx="7886700" cy="914399"/>
          </a:xfrm>
        </p:spPr>
        <p:txBody>
          <a:bodyPr>
            <a:noAutofit/>
          </a:bodyPr>
          <a:lstStyle/>
          <a:p>
            <a:pPr algn="just"/>
            <a:r>
              <a:rPr lang="en-US" sz="2500" b="0" dirty="0" err="1" smtClean="0">
                <a:solidFill>
                  <a:schemeClr val="accent2">
                    <a:lumMod val="50000"/>
                  </a:schemeClr>
                </a:solidFill>
              </a:rPr>
              <a:t>Cài</a:t>
            </a:r>
            <a:r>
              <a:rPr lang="en-US" sz="2500" b="0" dirty="0" smtClean="0">
                <a:solidFill>
                  <a:schemeClr val="accent2">
                    <a:lumMod val="50000"/>
                  </a:schemeClr>
                </a:solidFill>
              </a:rPr>
              <a:t> </a:t>
            </a:r>
            <a:r>
              <a:rPr lang="en-US" sz="2500" b="0" dirty="0" err="1" smtClean="0">
                <a:solidFill>
                  <a:schemeClr val="accent2">
                    <a:lumMod val="50000"/>
                  </a:schemeClr>
                </a:solidFill>
              </a:rPr>
              <a:t>đặt</a:t>
            </a:r>
            <a:r>
              <a:rPr lang="en-US" sz="2500" b="0" dirty="0" smtClean="0">
                <a:solidFill>
                  <a:schemeClr val="accent2">
                    <a:lumMod val="50000"/>
                  </a:schemeClr>
                </a:solidFill>
              </a:rPr>
              <a:t> </a:t>
            </a:r>
            <a:r>
              <a:rPr lang="en-US" sz="2500" b="0" dirty="0" err="1" smtClean="0">
                <a:solidFill>
                  <a:schemeClr val="accent2">
                    <a:lumMod val="50000"/>
                  </a:schemeClr>
                </a:solidFill>
              </a:rPr>
              <a:t>với</a:t>
            </a:r>
            <a:r>
              <a:rPr lang="en-US" sz="2500" b="0" dirty="0" smtClean="0">
                <a:solidFill>
                  <a:schemeClr val="accent2">
                    <a:lumMod val="50000"/>
                  </a:schemeClr>
                </a:solidFill>
              </a:rPr>
              <a:t> </a:t>
            </a:r>
            <a:r>
              <a:rPr lang="en-US" sz="2500" b="0" dirty="0" err="1" smtClean="0">
                <a:solidFill>
                  <a:schemeClr val="accent2">
                    <a:lumMod val="50000"/>
                  </a:schemeClr>
                </a:solidFill>
              </a:rPr>
              <a:t>pp</a:t>
            </a:r>
            <a:r>
              <a:rPr lang="en-US" sz="2500" b="0" dirty="0" smtClean="0">
                <a:solidFill>
                  <a:schemeClr val="accent2">
                    <a:lumMod val="50000"/>
                  </a:schemeClr>
                </a:solidFill>
              </a:rPr>
              <a:t> </a:t>
            </a:r>
            <a:r>
              <a:rPr lang="en-US" sz="2500" b="0" dirty="0" err="1" smtClean="0">
                <a:solidFill>
                  <a:schemeClr val="accent2">
                    <a:lumMod val="50000"/>
                  </a:schemeClr>
                </a:solidFill>
              </a:rPr>
              <a:t>lập</a:t>
            </a:r>
            <a:r>
              <a:rPr lang="en-US" sz="2500" b="0" dirty="0" smtClean="0">
                <a:solidFill>
                  <a:schemeClr val="accent2">
                    <a:lumMod val="50000"/>
                  </a:schemeClr>
                </a:solidFill>
              </a:rPr>
              <a:t> </a:t>
            </a:r>
            <a:r>
              <a:rPr lang="en-US" sz="2500" b="0" dirty="0" err="1" smtClean="0">
                <a:solidFill>
                  <a:schemeClr val="accent2">
                    <a:lumMod val="50000"/>
                  </a:schemeClr>
                </a:solidFill>
              </a:rPr>
              <a:t>trình</a:t>
            </a:r>
            <a:r>
              <a:rPr lang="en-US" sz="2500" b="0" dirty="0" smtClean="0">
                <a:solidFill>
                  <a:schemeClr val="accent2">
                    <a:lumMod val="50000"/>
                  </a:schemeClr>
                </a:solidFill>
              </a:rPr>
              <a:t> </a:t>
            </a:r>
            <a:r>
              <a:rPr lang="en-US" sz="2500" b="0" dirty="0" err="1" smtClean="0">
                <a:solidFill>
                  <a:schemeClr val="accent2">
                    <a:lumMod val="50000"/>
                  </a:schemeClr>
                </a:solidFill>
              </a:rPr>
              <a:t>thủ</a:t>
            </a:r>
            <a:r>
              <a:rPr lang="en-US" sz="2500" b="0" dirty="0" smtClean="0">
                <a:solidFill>
                  <a:schemeClr val="accent2">
                    <a:lumMod val="50000"/>
                  </a:schemeClr>
                </a:solidFill>
              </a:rPr>
              <a:t> </a:t>
            </a:r>
            <a:r>
              <a:rPr lang="en-US" sz="2500" b="0" dirty="0" err="1" smtClean="0">
                <a:solidFill>
                  <a:schemeClr val="accent2">
                    <a:lumMod val="50000"/>
                  </a:schemeClr>
                </a:solidFill>
              </a:rPr>
              <a:t>tục</a:t>
            </a:r>
            <a:r>
              <a:rPr lang="en-US" sz="2500" b="0" dirty="0" smtClean="0">
                <a:solidFill>
                  <a:schemeClr val="accent2">
                    <a:lumMod val="50000"/>
                  </a:schemeClr>
                </a:solidFill>
              </a:rPr>
              <a:t> (</a:t>
            </a:r>
            <a:r>
              <a:rPr lang="en-US" sz="2500" b="0" dirty="0" err="1" smtClean="0">
                <a:solidFill>
                  <a:schemeClr val="accent2">
                    <a:lumMod val="50000"/>
                  </a:schemeClr>
                </a:solidFill>
              </a:rPr>
              <a:t>dùng</a:t>
            </a:r>
            <a:r>
              <a:rPr lang="en-US" sz="2500" b="0" dirty="0" smtClean="0">
                <a:solidFill>
                  <a:schemeClr val="accent2">
                    <a:lumMod val="50000"/>
                  </a:schemeClr>
                </a:solidFill>
              </a:rPr>
              <a:t> </a:t>
            </a:r>
            <a:r>
              <a:rPr lang="en-US" sz="2500" b="0" dirty="0" err="1" smtClean="0">
                <a:solidFill>
                  <a:schemeClr val="accent2">
                    <a:lumMod val="50000"/>
                  </a:schemeClr>
                </a:solidFill>
              </a:rPr>
              <a:t>biến</a:t>
            </a:r>
            <a:r>
              <a:rPr lang="en-US" sz="2500" b="0" dirty="0" smtClean="0">
                <a:solidFill>
                  <a:schemeClr val="accent2">
                    <a:lumMod val="50000"/>
                  </a:schemeClr>
                </a:solidFill>
              </a:rPr>
              <a:t> </a:t>
            </a:r>
            <a:r>
              <a:rPr lang="en-US" sz="2500" b="0" dirty="0" err="1" smtClean="0">
                <a:solidFill>
                  <a:schemeClr val="accent2">
                    <a:lumMod val="50000"/>
                  </a:schemeClr>
                </a:solidFill>
              </a:rPr>
              <a:t>cấu</a:t>
            </a:r>
            <a:r>
              <a:rPr lang="en-US" sz="2500" b="0" dirty="0" smtClean="0">
                <a:solidFill>
                  <a:schemeClr val="accent2">
                    <a:lumMod val="50000"/>
                  </a:schemeClr>
                </a:solidFill>
              </a:rPr>
              <a:t> </a:t>
            </a:r>
            <a:r>
              <a:rPr lang="en-US" sz="2500" b="0" dirty="0" err="1" smtClean="0">
                <a:solidFill>
                  <a:schemeClr val="accent2">
                    <a:lumMod val="50000"/>
                  </a:schemeClr>
                </a:solidFill>
              </a:rPr>
              <a:t>trúc</a:t>
            </a:r>
            <a:r>
              <a:rPr lang="en-US" sz="2500" b="0" dirty="0" smtClean="0">
                <a:solidFill>
                  <a:schemeClr val="accent2">
                    <a:lumMod val="50000"/>
                  </a:schemeClr>
                </a:solidFill>
              </a:rPr>
              <a:t> </a:t>
            </a:r>
            <a:r>
              <a:rPr lang="en-US" sz="2500" b="0" dirty="0" err="1" smtClean="0">
                <a:solidFill>
                  <a:schemeClr val="accent2">
                    <a:lumMod val="50000"/>
                  </a:schemeClr>
                </a:solidFill>
              </a:rPr>
              <a:t>cục</a:t>
            </a:r>
            <a:r>
              <a:rPr lang="en-US" sz="2500" b="0" dirty="0" smtClean="0">
                <a:solidFill>
                  <a:schemeClr val="accent2">
                    <a:lumMod val="50000"/>
                  </a:schemeClr>
                </a:solidFill>
              </a:rPr>
              <a:t> </a:t>
            </a:r>
            <a:r>
              <a:rPr lang="en-US" sz="2500" b="0" dirty="0" err="1" smtClean="0">
                <a:solidFill>
                  <a:schemeClr val="accent2">
                    <a:lumMod val="50000"/>
                  </a:schemeClr>
                </a:solidFill>
              </a:rPr>
              <a:t>bộ</a:t>
            </a:r>
            <a:r>
              <a:rPr lang="en-US" sz="2500" b="0" dirty="0" smtClean="0">
                <a:solidFill>
                  <a:schemeClr val="accent2">
                    <a:lumMod val="50000"/>
                  </a:schemeClr>
                </a:solidFill>
              </a:rPr>
              <a:t>)</a:t>
            </a:r>
            <a:endParaRPr lang="en-US" sz="2500" dirty="0" smtClean="0">
              <a:solidFill>
                <a:schemeClr val="accent1"/>
              </a:solidFill>
            </a:endParaRP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49E58D5-D760-4087-880D-ECD3790BCCF9}" type="slidenum">
              <a:rPr lang="en-US">
                <a:solidFill>
                  <a:schemeClr val="bg1"/>
                </a:solidFill>
                <a:latin typeface="Verdana" panose="020B0604030504040204" pitchFamily="34" charset="0"/>
              </a:rPr>
              <a:pPr eaLnBrk="1" hangingPunct="1"/>
              <a:t>19</a:t>
            </a:fld>
            <a:endParaRPr lang="en-US">
              <a:solidFill>
                <a:schemeClr val="bg1"/>
              </a:solidFill>
              <a:latin typeface="Verdana" panose="020B0604030504040204" pitchFamily="34" charset="0"/>
            </a:endParaRPr>
          </a:p>
        </p:txBody>
      </p:sp>
      <p:sp>
        <p:nvSpPr>
          <p:cNvPr id="8" name="Content Placeholder 2"/>
          <p:cNvSpPr txBox="1">
            <a:spLocks/>
          </p:cNvSpPr>
          <p:nvPr/>
        </p:nvSpPr>
        <p:spPr bwMode="gray">
          <a:xfrm>
            <a:off x="628650" y="1524000"/>
            <a:ext cx="8439150" cy="47244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marL="342900" indent="-342900" algn="l" rtl="0" eaLnBrk="0" fontAlgn="base" hangingPunct="0">
              <a:spcBef>
                <a:spcPct val="20000"/>
              </a:spcBef>
              <a:spcAft>
                <a:spcPct val="0"/>
              </a:spcAft>
              <a:buClr>
                <a:schemeClr val="hlink"/>
              </a:buClr>
              <a:buFont typeface="Wingdings" pitchFamily="2" charset="2"/>
              <a:buChar char="v"/>
              <a:defRPr sz="2800" b="1">
                <a:solidFill>
                  <a:schemeClr val="hlink"/>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Arial" pitchFamily="34" charset="0"/>
              </a:defRPr>
            </a:lvl2pPr>
            <a:lvl3pPr marL="1143000" indent="-228600" algn="l" rtl="0" eaLnBrk="0" fontAlgn="base" hangingPunct="0">
              <a:spcBef>
                <a:spcPct val="20000"/>
              </a:spcBef>
              <a:spcAft>
                <a:spcPct val="0"/>
              </a:spcAft>
              <a:buClr>
                <a:schemeClr val="tx1"/>
              </a:buClr>
              <a:buChar char="•"/>
              <a:defRPr sz="2400">
                <a:solidFill>
                  <a:schemeClr val="tx1"/>
                </a:solidFill>
                <a:latin typeface="Arial" pitchFamily="34" charset="0"/>
              </a:defRPr>
            </a:lvl3pPr>
            <a:lvl4pPr marL="1600200" indent="-228600" algn="l" rtl="0" eaLnBrk="0" fontAlgn="base" hangingPunct="0">
              <a:spcBef>
                <a:spcPct val="20000"/>
              </a:spcBef>
              <a:spcAft>
                <a:spcPct val="0"/>
              </a:spcAft>
              <a:buChar char="–"/>
              <a:defRPr sz="2000">
                <a:solidFill>
                  <a:schemeClr val="tx1"/>
                </a:solidFill>
                <a:latin typeface="Arial" pitchFamily="34" charset="0"/>
              </a:defRPr>
            </a:lvl4pPr>
            <a:lvl5pPr marL="2057400" indent="-228600" algn="l" rtl="0" eaLnBrk="0" fontAlgn="base" hangingPunct="0">
              <a:spcBef>
                <a:spcPct val="20000"/>
              </a:spcBef>
              <a:spcAft>
                <a:spcPct val="0"/>
              </a:spcAft>
              <a:buChar char="»"/>
              <a:defRPr sz="2000">
                <a:solidFill>
                  <a:schemeClr val="tx1"/>
                </a:solidFill>
                <a:latin typeface="Arial" pitchFamily="34" charset="0"/>
              </a:defRPr>
            </a:lvl5pPr>
            <a:lvl6pPr marL="2514600" indent="-228600" algn="l" rtl="0" eaLnBrk="1" fontAlgn="base" hangingPunct="1">
              <a:spcBef>
                <a:spcPct val="20000"/>
              </a:spcBef>
              <a:spcAft>
                <a:spcPct val="0"/>
              </a:spcAft>
              <a:buChar char="»"/>
              <a:defRPr sz="2000">
                <a:solidFill>
                  <a:schemeClr val="tx1"/>
                </a:solidFill>
                <a:latin typeface="Arial" pitchFamily="34" charset="0"/>
              </a:defRPr>
            </a:lvl6pPr>
            <a:lvl7pPr marL="2971800" indent="-228600" algn="l" rtl="0" eaLnBrk="1" fontAlgn="base" hangingPunct="1">
              <a:spcBef>
                <a:spcPct val="20000"/>
              </a:spcBef>
              <a:spcAft>
                <a:spcPct val="0"/>
              </a:spcAft>
              <a:buChar char="»"/>
              <a:defRPr sz="2000">
                <a:solidFill>
                  <a:schemeClr val="tx1"/>
                </a:solidFill>
                <a:latin typeface="Arial" pitchFamily="34" charset="0"/>
              </a:defRPr>
            </a:lvl7pPr>
            <a:lvl8pPr marL="3429000" indent="-228600" algn="l" rtl="0" eaLnBrk="1" fontAlgn="base" hangingPunct="1">
              <a:spcBef>
                <a:spcPct val="20000"/>
              </a:spcBef>
              <a:spcAft>
                <a:spcPct val="0"/>
              </a:spcAft>
              <a:buChar char="»"/>
              <a:defRPr sz="2000">
                <a:solidFill>
                  <a:schemeClr val="tx1"/>
                </a:solidFill>
                <a:latin typeface="Arial" pitchFamily="34" charset="0"/>
              </a:defRPr>
            </a:lvl8pPr>
            <a:lvl9pPr marL="3886200" indent="-228600" algn="l" rtl="0" eaLnBrk="1" fontAlgn="base" hangingPunct="1">
              <a:spcBef>
                <a:spcPct val="20000"/>
              </a:spcBef>
              <a:spcAft>
                <a:spcPct val="0"/>
              </a:spcAft>
              <a:buChar char="»"/>
              <a:defRPr sz="2000">
                <a:solidFill>
                  <a:schemeClr val="tx1"/>
                </a:solidFill>
                <a:latin typeface="Arial" pitchFamily="34" charset="0"/>
              </a:defRPr>
            </a:lvl9pPr>
          </a:lstStyle>
          <a:p>
            <a:pPr marL="274320" indent="-274320" eaLnBrk="1" fontAlgn="auto" hangingPunct="1">
              <a:spcAft>
                <a:spcPts val="0"/>
              </a:spcAft>
              <a:buFont typeface="Wingdings" pitchFamily="2" charset="2"/>
              <a:buNone/>
              <a:defRPr/>
            </a:pPr>
            <a:r>
              <a:rPr lang="en-US" sz="2400" b="0" dirty="0" err="1" smtClean="0">
                <a:solidFill>
                  <a:schemeClr val="tx1"/>
                </a:solidFill>
                <a:latin typeface="Times New Roman" panose="02020603050405020304" pitchFamily="18" charset="0"/>
                <a:cs typeface="Times New Roman" panose="02020603050405020304" pitchFamily="18" charset="0"/>
              </a:rPr>
              <a:t>struct</a:t>
            </a:r>
            <a:r>
              <a:rPr lang="en-US" sz="2400" b="0" dirty="0" smtClean="0">
                <a:solidFill>
                  <a:schemeClr val="tx1"/>
                </a:solidFill>
                <a:latin typeface="Times New Roman" panose="02020603050405020304" pitchFamily="18" charset="0"/>
                <a:cs typeface="Times New Roman" panose="02020603050405020304" pitchFamily="18" charset="0"/>
              </a:rPr>
              <a:t> HOCSINH</a:t>
            </a:r>
          </a:p>
          <a:p>
            <a:pPr marL="274320" indent="-274320" eaLnBrk="1" fontAlgn="auto" hangingPunct="1">
              <a:spcAft>
                <a:spcPts val="0"/>
              </a:spcAft>
              <a:buFont typeface="Wingdings" pitchFamily="2" charset="2"/>
              <a:buNone/>
              <a:defRPr/>
            </a:pPr>
            <a:r>
              <a:rPr lang="en-US" sz="2400" b="0" dirty="0" smtClean="0">
                <a:solidFill>
                  <a:schemeClr val="tx1"/>
                </a:solidFill>
                <a:latin typeface="Times New Roman" panose="02020603050405020304" pitchFamily="18" charset="0"/>
                <a:cs typeface="Times New Roman" panose="02020603050405020304" pitchFamily="18" charset="0"/>
              </a:rPr>
              <a:t>{</a:t>
            </a:r>
          </a:p>
          <a:p>
            <a:pPr marL="274320" indent="-274320" eaLnBrk="1" fontAlgn="auto" hangingPunct="1">
              <a:spcAft>
                <a:spcPts val="0"/>
              </a:spcAft>
              <a:buFont typeface="Wingdings" pitchFamily="2" charset="2"/>
              <a:buNone/>
              <a:defRPr/>
            </a:pPr>
            <a:r>
              <a:rPr lang="en-US" sz="2400" b="0" dirty="0" smtClean="0">
                <a:solidFill>
                  <a:schemeClr val="tx1"/>
                </a:solidFill>
                <a:latin typeface="Times New Roman" panose="02020603050405020304" pitchFamily="18" charset="0"/>
                <a:cs typeface="Times New Roman" panose="02020603050405020304" pitchFamily="18" charset="0"/>
              </a:rPr>
              <a:t>    public string </a:t>
            </a:r>
            <a:r>
              <a:rPr lang="en-US" sz="2400" b="0" dirty="0" err="1" smtClean="0">
                <a:solidFill>
                  <a:schemeClr val="tx1"/>
                </a:solidFill>
                <a:latin typeface="Times New Roman" panose="02020603050405020304" pitchFamily="18" charset="0"/>
                <a:cs typeface="Times New Roman" panose="02020603050405020304" pitchFamily="18" charset="0"/>
              </a:rPr>
              <a:t>hoten</a:t>
            </a:r>
            <a:r>
              <a:rPr lang="en-US" sz="2400" b="0" dirty="0" smtClean="0">
                <a:solidFill>
                  <a:schemeClr val="tx1"/>
                </a:solidFill>
                <a:latin typeface="Times New Roman" panose="02020603050405020304" pitchFamily="18" charset="0"/>
                <a:cs typeface="Times New Roman" panose="02020603050405020304" pitchFamily="18" charset="0"/>
              </a:rPr>
              <a:t>; 	</a:t>
            </a:r>
          </a:p>
          <a:p>
            <a:pPr marL="274320" indent="-274320" eaLnBrk="1" fontAlgn="auto" hangingPunct="1">
              <a:spcAft>
                <a:spcPts val="0"/>
              </a:spcAft>
              <a:buFont typeface="Wingdings" pitchFamily="2" charset="2"/>
              <a:buNone/>
              <a:defRPr/>
            </a:pP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smtClean="0">
                <a:solidFill>
                  <a:schemeClr val="tx1"/>
                </a:solidFill>
                <a:latin typeface="Times New Roman" panose="02020603050405020304" pitchFamily="18" charset="0"/>
                <a:cs typeface="Times New Roman" panose="02020603050405020304" pitchFamily="18" charset="0"/>
              </a:rPr>
              <a:t>public </a:t>
            </a:r>
            <a:r>
              <a:rPr lang="en-US" sz="2400" b="0" dirty="0" err="1" smtClean="0">
                <a:solidFill>
                  <a:schemeClr val="tx1"/>
                </a:solidFill>
                <a:latin typeface="Times New Roman" panose="02020603050405020304" pitchFamily="18" charset="0"/>
                <a:cs typeface="Times New Roman" panose="02020603050405020304" pitchFamily="18" charset="0"/>
              </a:rPr>
              <a:t>int</a:t>
            </a:r>
            <a:r>
              <a:rPr lang="en-US" sz="2400" b="0" dirty="0" smtClean="0">
                <a:solidFill>
                  <a:schemeClr val="tx1"/>
                </a:solidFill>
                <a:latin typeface="Times New Roman" panose="02020603050405020304" pitchFamily="18" charset="0"/>
                <a:cs typeface="Times New Roman" panose="02020603050405020304" pitchFamily="18" charset="0"/>
              </a:rPr>
              <a:t> van, </a:t>
            </a:r>
            <a:r>
              <a:rPr lang="en-US" sz="2400" b="0" dirty="0" err="1" smtClean="0">
                <a:solidFill>
                  <a:schemeClr val="tx1"/>
                </a:solidFill>
                <a:latin typeface="Times New Roman" panose="02020603050405020304" pitchFamily="18" charset="0"/>
                <a:cs typeface="Times New Roman" panose="02020603050405020304" pitchFamily="18" charset="0"/>
              </a:rPr>
              <a:t>toan</a:t>
            </a:r>
            <a:r>
              <a:rPr lang="en-US" sz="2400" b="0" dirty="0" smtClean="0">
                <a:solidFill>
                  <a:schemeClr val="tx1"/>
                </a:solidFill>
                <a:latin typeface="Times New Roman" panose="02020603050405020304" pitchFamily="18" charset="0"/>
                <a:cs typeface="Times New Roman" panose="02020603050405020304" pitchFamily="18" charset="0"/>
              </a:rPr>
              <a:t>; 	        </a:t>
            </a:r>
          </a:p>
          <a:p>
            <a:pPr marL="274320" indent="-274320" eaLnBrk="1" fontAlgn="auto" hangingPunct="1">
              <a:spcAft>
                <a:spcPts val="0"/>
              </a:spcAft>
              <a:buFont typeface="Wingdings" pitchFamily="2" charset="2"/>
              <a:buNone/>
              <a:defRPr/>
            </a:pP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smtClean="0">
                <a:solidFill>
                  <a:schemeClr val="tx1"/>
                </a:solidFill>
                <a:latin typeface="Times New Roman" panose="02020603050405020304" pitchFamily="18" charset="0"/>
                <a:cs typeface="Times New Roman" panose="02020603050405020304" pitchFamily="18" charset="0"/>
              </a:rPr>
              <a:t>public float </a:t>
            </a:r>
            <a:r>
              <a:rPr lang="en-US" sz="2400" b="0" dirty="0" err="1" smtClean="0">
                <a:solidFill>
                  <a:schemeClr val="tx1"/>
                </a:solidFill>
                <a:latin typeface="Times New Roman" panose="02020603050405020304" pitchFamily="18" charset="0"/>
                <a:cs typeface="Times New Roman" panose="02020603050405020304" pitchFamily="18" charset="0"/>
              </a:rPr>
              <a:t>dtb</a:t>
            </a:r>
            <a:r>
              <a:rPr lang="en-US" sz="2400" b="0" dirty="0" smtClean="0">
                <a:solidFill>
                  <a:schemeClr val="tx1"/>
                </a:solidFill>
                <a:latin typeface="Times New Roman" panose="02020603050405020304" pitchFamily="18" charset="0"/>
                <a:cs typeface="Times New Roman" panose="02020603050405020304" pitchFamily="18" charset="0"/>
              </a:rPr>
              <a:t>;</a:t>
            </a:r>
          </a:p>
          <a:p>
            <a:pPr marL="274320" indent="-274320" eaLnBrk="1" fontAlgn="auto" hangingPunct="1">
              <a:spcAft>
                <a:spcPts val="0"/>
              </a:spcAft>
              <a:buFont typeface="Wingdings" pitchFamily="2" charset="2"/>
              <a:buNone/>
              <a:defRPr/>
            </a:pPr>
            <a:r>
              <a:rPr lang="en-US" sz="2400" b="0" dirty="0" smtClean="0">
                <a:solidFill>
                  <a:schemeClr val="tx1"/>
                </a:solidFill>
                <a:latin typeface="Times New Roman" panose="02020603050405020304" pitchFamily="18" charset="0"/>
                <a:cs typeface="Times New Roman" panose="02020603050405020304" pitchFamily="18" charset="0"/>
              </a:rPr>
              <a:t>}</a:t>
            </a:r>
          </a:p>
          <a:p>
            <a:pPr marL="274320" indent="-274320" eaLnBrk="1" fontAlgn="auto" hangingPunct="1">
              <a:spcAft>
                <a:spcPts val="0"/>
              </a:spcAft>
              <a:buFont typeface="Wingdings" pitchFamily="2" charset="2"/>
              <a:buNone/>
              <a:defRPr/>
            </a:pPr>
            <a:r>
              <a:rPr lang="en-US" sz="2400" b="0" dirty="0" smtClean="0">
                <a:solidFill>
                  <a:schemeClr val="tx1"/>
                </a:solidFill>
                <a:latin typeface="Times New Roman" panose="02020603050405020304" pitchFamily="18" charset="0"/>
                <a:cs typeface="Times New Roman" panose="02020603050405020304" pitchFamily="18" charset="0"/>
              </a:rPr>
              <a:t>static void Main(string[] </a:t>
            </a:r>
            <a:r>
              <a:rPr lang="en-US" sz="2400" b="0" dirty="0" err="1" smtClean="0">
                <a:solidFill>
                  <a:schemeClr val="tx1"/>
                </a:solidFill>
                <a:latin typeface="Times New Roman" panose="02020603050405020304" pitchFamily="18" charset="0"/>
                <a:cs typeface="Times New Roman" panose="02020603050405020304" pitchFamily="18" charset="0"/>
              </a:rPr>
              <a:t>args</a:t>
            </a:r>
            <a:r>
              <a:rPr lang="en-US" sz="2400" b="0" dirty="0" smtClean="0">
                <a:solidFill>
                  <a:schemeClr val="tx1"/>
                </a:solidFill>
                <a:latin typeface="Times New Roman" panose="02020603050405020304" pitchFamily="18" charset="0"/>
                <a:cs typeface="Times New Roman" panose="02020603050405020304" pitchFamily="18" charset="0"/>
              </a:rPr>
              <a:t>)</a:t>
            </a:r>
          </a:p>
          <a:p>
            <a:pPr marL="274320" indent="-274320" eaLnBrk="1" fontAlgn="auto" hangingPunct="1">
              <a:spcAft>
                <a:spcPts val="0"/>
              </a:spcAft>
              <a:buFont typeface="Wingdings" pitchFamily="2" charset="2"/>
              <a:buNone/>
              <a:defRPr/>
            </a:pPr>
            <a:r>
              <a:rPr lang="en-US" sz="2400" b="0" dirty="0" smtClean="0">
                <a:solidFill>
                  <a:schemeClr val="tx1"/>
                </a:solidFill>
                <a:latin typeface="Times New Roman" panose="02020603050405020304" pitchFamily="18" charset="0"/>
                <a:cs typeface="Times New Roman" panose="02020603050405020304" pitchFamily="18" charset="0"/>
              </a:rPr>
              <a:t> {</a:t>
            </a:r>
          </a:p>
          <a:p>
            <a:pPr marL="274320" indent="-274320" eaLnBrk="1" fontAlgn="auto" hangingPunct="1">
              <a:spcAft>
                <a:spcPts val="0"/>
              </a:spcAft>
              <a:buFont typeface="Wingdings" pitchFamily="2" charset="2"/>
              <a:buNone/>
              <a:defRPr/>
            </a:pPr>
            <a:r>
              <a:rPr lang="en-US" sz="2400" b="0" dirty="0" smtClean="0">
                <a:solidFill>
                  <a:schemeClr val="tx1"/>
                </a:solidFill>
                <a:latin typeface="Times New Roman" panose="02020603050405020304" pitchFamily="18" charset="0"/>
                <a:cs typeface="Times New Roman" panose="02020603050405020304" pitchFamily="18" charset="0"/>
              </a:rPr>
              <a:t>       HOCSINH </a:t>
            </a:r>
            <a:r>
              <a:rPr lang="en-US" sz="2400" b="0" dirty="0" err="1" smtClean="0">
                <a:solidFill>
                  <a:schemeClr val="tx1"/>
                </a:solidFill>
                <a:latin typeface="Times New Roman" panose="02020603050405020304" pitchFamily="18" charset="0"/>
                <a:cs typeface="Times New Roman" panose="02020603050405020304" pitchFamily="18" charset="0"/>
              </a:rPr>
              <a:t>hs</a:t>
            </a:r>
            <a:r>
              <a:rPr lang="en-US" sz="2400" b="0" dirty="0" smtClean="0">
                <a:solidFill>
                  <a:schemeClr val="tx1"/>
                </a:solidFill>
                <a:latin typeface="Times New Roman" panose="02020603050405020304" pitchFamily="18" charset="0"/>
                <a:cs typeface="Times New Roman" panose="02020603050405020304" pitchFamily="18" charset="0"/>
              </a:rPr>
              <a:t>;            </a:t>
            </a:r>
          </a:p>
          <a:p>
            <a:pPr marL="274320" indent="-274320" eaLnBrk="1" fontAlgn="auto" hangingPunct="1">
              <a:spcAft>
                <a:spcPts val="0"/>
              </a:spcAft>
              <a:buFont typeface="Wingdings" pitchFamily="2" charset="2"/>
              <a:buNone/>
              <a:defRPr/>
            </a:pP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smtClean="0">
                <a:solidFill>
                  <a:schemeClr val="tx1"/>
                </a:solidFill>
                <a:latin typeface="Times New Roman" panose="02020603050405020304" pitchFamily="18" charset="0"/>
                <a:cs typeface="Times New Roman" panose="02020603050405020304" pitchFamily="18" charset="0"/>
              </a:rPr>
              <a:t>  </a:t>
            </a:r>
            <a:r>
              <a:rPr lang="en-US" sz="2400" b="0" dirty="0" err="1" smtClean="0">
                <a:solidFill>
                  <a:schemeClr val="tx1"/>
                </a:solidFill>
                <a:latin typeface="Times New Roman" panose="02020603050405020304" pitchFamily="18" charset="0"/>
                <a:cs typeface="Times New Roman" panose="02020603050405020304" pitchFamily="18" charset="0"/>
              </a:rPr>
              <a:t>Nhap</a:t>
            </a:r>
            <a:r>
              <a:rPr lang="en-US" sz="2400" b="0" dirty="0" smtClean="0">
                <a:solidFill>
                  <a:schemeClr val="tx1"/>
                </a:solidFill>
                <a:latin typeface="Times New Roman" panose="02020603050405020304" pitchFamily="18" charset="0"/>
                <a:cs typeface="Times New Roman" panose="02020603050405020304" pitchFamily="18" charset="0"/>
              </a:rPr>
              <a:t>(out </a:t>
            </a:r>
            <a:r>
              <a:rPr lang="en-US" sz="2400" b="0" dirty="0" err="1" smtClean="0">
                <a:solidFill>
                  <a:schemeClr val="tx1"/>
                </a:solidFill>
                <a:latin typeface="Times New Roman" panose="02020603050405020304" pitchFamily="18" charset="0"/>
                <a:cs typeface="Times New Roman" panose="02020603050405020304" pitchFamily="18" charset="0"/>
              </a:rPr>
              <a:t>hs</a:t>
            </a:r>
            <a:r>
              <a:rPr lang="en-US" sz="2400" b="0" dirty="0" smtClean="0">
                <a:solidFill>
                  <a:schemeClr val="tx1"/>
                </a:solidFill>
                <a:latin typeface="Times New Roman" panose="02020603050405020304" pitchFamily="18" charset="0"/>
                <a:cs typeface="Times New Roman" panose="02020603050405020304" pitchFamily="18" charset="0"/>
              </a:rPr>
              <a:t>);            </a:t>
            </a:r>
          </a:p>
          <a:p>
            <a:pPr marL="274320" indent="-274320" eaLnBrk="1" fontAlgn="auto" hangingPunct="1">
              <a:spcAft>
                <a:spcPts val="0"/>
              </a:spcAft>
              <a:buFont typeface="Wingdings" pitchFamily="2" charset="2"/>
              <a:buNone/>
              <a:defRPr/>
            </a:pP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smtClean="0">
                <a:solidFill>
                  <a:schemeClr val="tx1"/>
                </a:solidFill>
                <a:latin typeface="Times New Roman" panose="02020603050405020304" pitchFamily="18" charset="0"/>
                <a:cs typeface="Times New Roman" panose="02020603050405020304" pitchFamily="18" charset="0"/>
              </a:rPr>
              <a:t>   </a:t>
            </a:r>
            <a:r>
              <a:rPr lang="en-US" sz="2400" b="0" dirty="0" err="1" smtClean="0">
                <a:solidFill>
                  <a:schemeClr val="tx1"/>
                </a:solidFill>
                <a:latin typeface="Times New Roman" panose="02020603050405020304" pitchFamily="18" charset="0"/>
                <a:cs typeface="Times New Roman" panose="02020603050405020304" pitchFamily="18" charset="0"/>
              </a:rPr>
              <a:t>Xuat</a:t>
            </a:r>
            <a:r>
              <a:rPr lang="en-US" sz="2400" b="0" dirty="0" smtClean="0">
                <a:solidFill>
                  <a:schemeClr val="tx1"/>
                </a:solidFill>
                <a:latin typeface="Times New Roman" panose="02020603050405020304" pitchFamily="18" charset="0"/>
                <a:cs typeface="Times New Roman" panose="02020603050405020304" pitchFamily="18" charset="0"/>
              </a:rPr>
              <a:t>(</a:t>
            </a:r>
            <a:r>
              <a:rPr lang="en-US" sz="2400" b="0" dirty="0" err="1" smtClean="0">
                <a:solidFill>
                  <a:schemeClr val="tx1"/>
                </a:solidFill>
                <a:latin typeface="Times New Roman" panose="02020603050405020304" pitchFamily="18" charset="0"/>
                <a:cs typeface="Times New Roman" panose="02020603050405020304" pitchFamily="18" charset="0"/>
              </a:rPr>
              <a:t>hs</a:t>
            </a:r>
            <a:r>
              <a:rPr lang="en-US" sz="2400" b="0" dirty="0" smtClean="0">
                <a:solidFill>
                  <a:schemeClr val="tx1"/>
                </a:solidFill>
                <a:latin typeface="Times New Roman" panose="02020603050405020304" pitchFamily="18" charset="0"/>
                <a:cs typeface="Times New Roman" panose="02020603050405020304" pitchFamily="18" charset="0"/>
              </a:rPr>
              <a:t>);            </a:t>
            </a:r>
          </a:p>
          <a:p>
            <a:pPr marL="274320" indent="-274320" eaLnBrk="1" fontAlgn="auto" hangingPunct="1">
              <a:spcAft>
                <a:spcPts val="0"/>
              </a:spcAft>
              <a:buFont typeface="Wingdings" pitchFamily="2" charset="2"/>
              <a:buNone/>
              <a:defRPr/>
            </a:pPr>
            <a:r>
              <a:rPr lang="en-US" sz="2400" b="0" dirty="0" smtClean="0">
                <a:solidFill>
                  <a:schemeClr val="tx1"/>
                </a:solidFill>
                <a:latin typeface="Times New Roman" panose="02020603050405020304" pitchFamily="18" charset="0"/>
                <a:cs typeface="Times New Roman" panose="02020603050405020304" pitchFamily="18" charset="0"/>
              </a:rPr>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smtClean="0"/>
              <a:t>Nội dung</a:t>
            </a:r>
            <a:endParaRPr lang="en-US" smtClean="0">
              <a:solidFill>
                <a:schemeClr val="accent1"/>
              </a:solidFill>
            </a:endParaRPr>
          </a:p>
        </p:txBody>
      </p:sp>
      <p:sp>
        <p:nvSpPr>
          <p:cNvPr id="25" name="Content Placeholder 2"/>
          <p:cNvSpPr>
            <a:spLocks noGrp="1"/>
          </p:cNvSpPr>
          <p:nvPr>
            <p:ph idx="1"/>
          </p:nvPr>
        </p:nvSpPr>
        <p:spPr>
          <a:xfrm>
            <a:off x="628650" y="1600200"/>
            <a:ext cx="7905750" cy="4568825"/>
          </a:xfrm>
        </p:spPr>
        <p:txBody>
          <a:bodyPr>
            <a:noAutofit/>
          </a:bodyPr>
          <a:lstStyle/>
          <a:p>
            <a:pPr marL="422910" indent="-457200" algn="just" eaLnBrk="1" fontAlgn="auto" hangingPunct="1">
              <a:lnSpc>
                <a:spcPct val="150000"/>
              </a:lnSpc>
              <a:spcAft>
                <a:spcPts val="0"/>
              </a:spcAft>
              <a:buFont typeface="+mj-lt"/>
              <a:buAutoNum type="arabicPeriod"/>
              <a:defRPr/>
            </a:pPr>
            <a:r>
              <a:rPr lang="en-US" b="0" dirty="0" err="1" smtClean="0"/>
              <a:t>Giới</a:t>
            </a:r>
            <a:r>
              <a:rPr lang="en-US" b="0" dirty="0" smtClean="0"/>
              <a:t> </a:t>
            </a:r>
            <a:r>
              <a:rPr lang="en-US" dirty="0" err="1" smtClean="0"/>
              <a:t>thiệu</a:t>
            </a:r>
            <a:r>
              <a:rPr lang="en-US" dirty="0" smtClean="0"/>
              <a:t> </a:t>
            </a:r>
            <a:r>
              <a:rPr lang="en-US" dirty="0" err="1" smtClean="0"/>
              <a:t>các</a:t>
            </a:r>
            <a:r>
              <a:rPr lang="en-US" dirty="0" smtClean="0"/>
              <a:t> </a:t>
            </a:r>
            <a:r>
              <a:rPr lang="en-US" dirty="0" err="1" smtClean="0"/>
              <a:t>phương</a:t>
            </a:r>
            <a:r>
              <a:rPr lang="en-US" dirty="0" smtClean="0"/>
              <a:t> </a:t>
            </a:r>
            <a:r>
              <a:rPr lang="en-US" dirty="0" err="1" smtClean="0"/>
              <a:t>pháp</a:t>
            </a:r>
            <a:r>
              <a:rPr lang="en-US" dirty="0" smtClean="0"/>
              <a:t> </a:t>
            </a:r>
            <a:r>
              <a:rPr lang="en-US" dirty="0" err="1" smtClean="0"/>
              <a:t>lập</a:t>
            </a:r>
            <a:r>
              <a:rPr lang="en-US" dirty="0" smtClean="0"/>
              <a:t> </a:t>
            </a:r>
            <a:r>
              <a:rPr lang="en-US" dirty="0" err="1" smtClean="0"/>
              <a:t>trình</a:t>
            </a:r>
            <a:r>
              <a:rPr lang="en-US" dirty="0" smtClean="0"/>
              <a:t> </a:t>
            </a:r>
            <a:r>
              <a:rPr lang="en-US" dirty="0" err="1" smtClean="0"/>
              <a:t>cổ</a:t>
            </a:r>
            <a:r>
              <a:rPr lang="en-US" dirty="0" smtClean="0"/>
              <a:t> </a:t>
            </a:r>
            <a:r>
              <a:rPr lang="en-US" dirty="0" err="1" smtClean="0"/>
              <a:t>điển</a:t>
            </a:r>
            <a:endParaRPr lang="en-US" b="0" dirty="0" smtClean="0"/>
          </a:p>
          <a:p>
            <a:pPr marL="422910" indent="-457200" algn="just" eaLnBrk="1" fontAlgn="auto" hangingPunct="1">
              <a:lnSpc>
                <a:spcPct val="150000"/>
              </a:lnSpc>
              <a:spcAft>
                <a:spcPts val="0"/>
              </a:spcAft>
              <a:buFont typeface="+mj-lt"/>
              <a:buAutoNum type="arabicPeriod"/>
              <a:defRPr/>
            </a:pPr>
            <a:r>
              <a:rPr lang="en-US" b="0" dirty="0" err="1" smtClean="0"/>
              <a:t>Giới</a:t>
            </a:r>
            <a:r>
              <a:rPr lang="en-US" b="0" dirty="0" smtClean="0"/>
              <a:t> </a:t>
            </a:r>
            <a:r>
              <a:rPr lang="en-US" b="0" dirty="0" err="1" smtClean="0"/>
              <a:t>thiệu</a:t>
            </a:r>
            <a:r>
              <a:rPr lang="en-US" b="0" dirty="0" smtClean="0"/>
              <a:t> </a:t>
            </a:r>
            <a:r>
              <a:rPr lang="en-US" b="0" dirty="0" err="1" smtClean="0"/>
              <a:t>phương</a:t>
            </a:r>
            <a:r>
              <a:rPr lang="en-US" b="0" dirty="0" smtClean="0"/>
              <a:t> </a:t>
            </a:r>
            <a:r>
              <a:rPr lang="en-US" b="0" dirty="0" err="1" smtClean="0"/>
              <a:t>pháp</a:t>
            </a:r>
            <a:r>
              <a:rPr lang="en-US" b="0" dirty="0" smtClean="0"/>
              <a:t> </a:t>
            </a:r>
            <a:r>
              <a:rPr lang="en-US" b="0" dirty="0" err="1" smtClean="0"/>
              <a:t>lập</a:t>
            </a:r>
            <a:r>
              <a:rPr lang="en-US" b="0" dirty="0" smtClean="0"/>
              <a:t> </a:t>
            </a:r>
            <a:r>
              <a:rPr lang="en-US" b="0" dirty="0" err="1" smtClean="0"/>
              <a:t>trình</a:t>
            </a:r>
            <a:r>
              <a:rPr lang="en-US" b="0" dirty="0" smtClean="0"/>
              <a:t> </a:t>
            </a:r>
            <a:r>
              <a:rPr lang="en-US" b="0" dirty="0" err="1" smtClean="0"/>
              <a:t>hướng</a:t>
            </a:r>
            <a:r>
              <a:rPr lang="en-US" b="0" dirty="0" smtClean="0"/>
              <a:t> </a:t>
            </a:r>
            <a:r>
              <a:rPr lang="en-US" b="0" dirty="0" err="1" smtClean="0"/>
              <a:t>đối</a:t>
            </a:r>
            <a:r>
              <a:rPr lang="en-US" b="0" dirty="0" smtClean="0"/>
              <a:t> </a:t>
            </a:r>
            <a:r>
              <a:rPr lang="en-US" b="0" dirty="0" err="1" smtClean="0"/>
              <a:t>tượng</a:t>
            </a:r>
            <a:endParaRPr lang="en-US" b="0" dirty="0" smtClean="0"/>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D29E9E8-1CAF-4EA5-9F51-3F2073EF04B5}" type="slidenum">
              <a:rPr lang="en-US">
                <a:solidFill>
                  <a:schemeClr val="bg1"/>
                </a:solidFill>
                <a:latin typeface="Verdana" panose="020B0604030504040204" pitchFamily="34" charset="0"/>
              </a:rPr>
              <a:pPr eaLnBrk="1" hangingPunct="1"/>
              <a:t>2</a:t>
            </a:fld>
            <a:endParaRPr lang="en-US">
              <a:solidFill>
                <a:schemeClr val="bg1"/>
              </a:solidFill>
              <a:latin typeface="Verdana" panose="020B0604030504040204" pitchFamily="34" charset="0"/>
            </a:endParaRPr>
          </a:p>
        </p:txBody>
      </p:sp>
      <p:sp>
        <p:nvSpPr>
          <p:cNvPr id="6147"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628650" y="1"/>
            <a:ext cx="7886700" cy="914399"/>
          </a:xfrm>
        </p:spPr>
        <p:txBody>
          <a:bodyPr>
            <a:noAutofit/>
          </a:bodyPr>
          <a:lstStyle/>
          <a:p>
            <a:pPr algn="just"/>
            <a:r>
              <a:rPr lang="en-US" sz="2500" b="0" dirty="0" err="1" smtClean="0">
                <a:solidFill>
                  <a:schemeClr val="accent2">
                    <a:lumMod val="50000"/>
                  </a:schemeClr>
                </a:solidFill>
              </a:rPr>
              <a:t>Cài</a:t>
            </a:r>
            <a:r>
              <a:rPr lang="en-US" sz="2500" b="0" dirty="0" smtClean="0">
                <a:solidFill>
                  <a:schemeClr val="accent2">
                    <a:lumMod val="50000"/>
                  </a:schemeClr>
                </a:solidFill>
              </a:rPr>
              <a:t> </a:t>
            </a:r>
            <a:r>
              <a:rPr lang="en-US" sz="2500" b="0" dirty="0" err="1" smtClean="0">
                <a:solidFill>
                  <a:schemeClr val="accent2">
                    <a:lumMod val="50000"/>
                  </a:schemeClr>
                </a:solidFill>
              </a:rPr>
              <a:t>đặt</a:t>
            </a:r>
            <a:r>
              <a:rPr lang="en-US" sz="2500" b="0" dirty="0" smtClean="0">
                <a:solidFill>
                  <a:schemeClr val="accent2">
                    <a:lumMod val="50000"/>
                  </a:schemeClr>
                </a:solidFill>
              </a:rPr>
              <a:t> </a:t>
            </a:r>
            <a:r>
              <a:rPr lang="en-US" sz="2500" b="0" dirty="0" err="1" smtClean="0">
                <a:solidFill>
                  <a:schemeClr val="accent2">
                    <a:lumMod val="50000"/>
                  </a:schemeClr>
                </a:solidFill>
              </a:rPr>
              <a:t>với</a:t>
            </a:r>
            <a:r>
              <a:rPr lang="en-US" sz="2500" b="0" dirty="0" smtClean="0">
                <a:solidFill>
                  <a:schemeClr val="accent2">
                    <a:lumMod val="50000"/>
                  </a:schemeClr>
                </a:solidFill>
              </a:rPr>
              <a:t> </a:t>
            </a:r>
            <a:r>
              <a:rPr lang="en-US" sz="2500" b="0" dirty="0" err="1" smtClean="0">
                <a:solidFill>
                  <a:schemeClr val="accent2">
                    <a:lumMod val="50000"/>
                  </a:schemeClr>
                </a:solidFill>
              </a:rPr>
              <a:t>pp</a:t>
            </a:r>
            <a:r>
              <a:rPr lang="en-US" sz="2500" b="0" dirty="0" smtClean="0">
                <a:solidFill>
                  <a:schemeClr val="accent2">
                    <a:lumMod val="50000"/>
                  </a:schemeClr>
                </a:solidFill>
              </a:rPr>
              <a:t> </a:t>
            </a:r>
            <a:r>
              <a:rPr lang="en-US" sz="2500" b="0" dirty="0" err="1" smtClean="0">
                <a:solidFill>
                  <a:schemeClr val="accent2">
                    <a:lumMod val="50000"/>
                  </a:schemeClr>
                </a:solidFill>
              </a:rPr>
              <a:t>lập</a:t>
            </a:r>
            <a:r>
              <a:rPr lang="en-US" sz="2500" b="0" dirty="0" smtClean="0">
                <a:solidFill>
                  <a:schemeClr val="accent2">
                    <a:lumMod val="50000"/>
                  </a:schemeClr>
                </a:solidFill>
              </a:rPr>
              <a:t> </a:t>
            </a:r>
            <a:r>
              <a:rPr lang="en-US" sz="2500" b="0" dirty="0" err="1" smtClean="0">
                <a:solidFill>
                  <a:schemeClr val="accent2">
                    <a:lumMod val="50000"/>
                  </a:schemeClr>
                </a:solidFill>
              </a:rPr>
              <a:t>trình</a:t>
            </a:r>
            <a:r>
              <a:rPr lang="en-US" sz="2500" b="0" dirty="0" smtClean="0">
                <a:solidFill>
                  <a:schemeClr val="accent2">
                    <a:lumMod val="50000"/>
                  </a:schemeClr>
                </a:solidFill>
              </a:rPr>
              <a:t> </a:t>
            </a:r>
            <a:r>
              <a:rPr lang="en-US" sz="2500" b="0" dirty="0" err="1" smtClean="0">
                <a:solidFill>
                  <a:schemeClr val="accent2">
                    <a:lumMod val="50000"/>
                  </a:schemeClr>
                </a:solidFill>
              </a:rPr>
              <a:t>thủ</a:t>
            </a:r>
            <a:r>
              <a:rPr lang="en-US" sz="2500" b="0" dirty="0" smtClean="0">
                <a:solidFill>
                  <a:schemeClr val="accent2">
                    <a:lumMod val="50000"/>
                  </a:schemeClr>
                </a:solidFill>
              </a:rPr>
              <a:t> </a:t>
            </a:r>
            <a:r>
              <a:rPr lang="en-US" sz="2500" b="0" dirty="0" err="1" smtClean="0">
                <a:solidFill>
                  <a:schemeClr val="accent2">
                    <a:lumMod val="50000"/>
                  </a:schemeClr>
                </a:solidFill>
              </a:rPr>
              <a:t>tục</a:t>
            </a:r>
            <a:r>
              <a:rPr lang="en-US" sz="2500" b="0" dirty="0" smtClean="0">
                <a:solidFill>
                  <a:schemeClr val="accent2">
                    <a:lumMod val="50000"/>
                  </a:schemeClr>
                </a:solidFill>
              </a:rPr>
              <a:t> (</a:t>
            </a:r>
            <a:r>
              <a:rPr lang="en-US" sz="2500" b="0" dirty="0" err="1" smtClean="0">
                <a:solidFill>
                  <a:schemeClr val="accent2">
                    <a:lumMod val="50000"/>
                  </a:schemeClr>
                </a:solidFill>
              </a:rPr>
              <a:t>dùng</a:t>
            </a:r>
            <a:r>
              <a:rPr lang="en-US" sz="2500" b="0" dirty="0" smtClean="0">
                <a:solidFill>
                  <a:schemeClr val="accent2">
                    <a:lumMod val="50000"/>
                  </a:schemeClr>
                </a:solidFill>
              </a:rPr>
              <a:t> </a:t>
            </a:r>
            <a:r>
              <a:rPr lang="en-US" sz="2500" b="0" dirty="0" err="1" smtClean="0">
                <a:solidFill>
                  <a:schemeClr val="accent2">
                    <a:lumMod val="50000"/>
                  </a:schemeClr>
                </a:solidFill>
              </a:rPr>
              <a:t>biến</a:t>
            </a:r>
            <a:r>
              <a:rPr lang="en-US" sz="2500" b="0" dirty="0" smtClean="0">
                <a:solidFill>
                  <a:schemeClr val="accent2">
                    <a:lumMod val="50000"/>
                  </a:schemeClr>
                </a:solidFill>
              </a:rPr>
              <a:t> </a:t>
            </a:r>
            <a:r>
              <a:rPr lang="en-US" sz="2500" b="0" dirty="0" err="1" smtClean="0">
                <a:solidFill>
                  <a:schemeClr val="accent2">
                    <a:lumMod val="50000"/>
                  </a:schemeClr>
                </a:solidFill>
              </a:rPr>
              <a:t>cấu</a:t>
            </a:r>
            <a:r>
              <a:rPr lang="en-US" sz="2500" b="0" dirty="0" smtClean="0">
                <a:solidFill>
                  <a:schemeClr val="accent2">
                    <a:lumMod val="50000"/>
                  </a:schemeClr>
                </a:solidFill>
              </a:rPr>
              <a:t> </a:t>
            </a:r>
            <a:r>
              <a:rPr lang="en-US" sz="2500" b="0" dirty="0" err="1" smtClean="0">
                <a:solidFill>
                  <a:schemeClr val="accent2">
                    <a:lumMod val="50000"/>
                  </a:schemeClr>
                </a:solidFill>
              </a:rPr>
              <a:t>trúc</a:t>
            </a:r>
            <a:r>
              <a:rPr lang="en-US" sz="2500" b="0" dirty="0" smtClean="0">
                <a:solidFill>
                  <a:schemeClr val="accent2">
                    <a:lumMod val="50000"/>
                  </a:schemeClr>
                </a:solidFill>
              </a:rPr>
              <a:t> </a:t>
            </a:r>
            <a:r>
              <a:rPr lang="en-US" sz="2500" b="0" dirty="0" err="1" smtClean="0">
                <a:solidFill>
                  <a:schemeClr val="accent2">
                    <a:lumMod val="50000"/>
                  </a:schemeClr>
                </a:solidFill>
              </a:rPr>
              <a:t>cục</a:t>
            </a:r>
            <a:r>
              <a:rPr lang="en-US" sz="2500" b="0" dirty="0" smtClean="0">
                <a:solidFill>
                  <a:schemeClr val="accent2">
                    <a:lumMod val="50000"/>
                  </a:schemeClr>
                </a:solidFill>
              </a:rPr>
              <a:t> </a:t>
            </a:r>
            <a:r>
              <a:rPr lang="en-US" sz="2500" b="0" dirty="0" err="1" smtClean="0">
                <a:solidFill>
                  <a:schemeClr val="accent2">
                    <a:lumMod val="50000"/>
                  </a:schemeClr>
                </a:solidFill>
              </a:rPr>
              <a:t>bộ</a:t>
            </a:r>
            <a:r>
              <a:rPr lang="en-US" sz="2500" b="0" dirty="0" smtClean="0">
                <a:solidFill>
                  <a:schemeClr val="accent2">
                    <a:lumMod val="50000"/>
                  </a:schemeClr>
                </a:solidFill>
              </a:rPr>
              <a:t>)</a:t>
            </a:r>
            <a:endParaRPr lang="en-US" sz="2500" dirty="0" smtClean="0">
              <a:solidFill>
                <a:schemeClr val="accent1"/>
              </a:solidFill>
            </a:endParaRP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49E58D5-D760-4087-880D-ECD3790BCCF9}" type="slidenum">
              <a:rPr lang="en-US">
                <a:solidFill>
                  <a:schemeClr val="bg1"/>
                </a:solidFill>
                <a:latin typeface="Verdana" panose="020B0604030504040204" pitchFamily="34" charset="0"/>
              </a:rPr>
              <a:pPr eaLnBrk="1" hangingPunct="1"/>
              <a:t>20</a:t>
            </a:fld>
            <a:endParaRPr lang="en-US">
              <a:solidFill>
                <a:schemeClr val="bg1"/>
              </a:solidFill>
              <a:latin typeface="Verdana" panose="020B0604030504040204" pitchFamily="34" charset="0"/>
            </a:endParaRPr>
          </a:p>
        </p:txBody>
      </p:sp>
      <p:sp>
        <p:nvSpPr>
          <p:cNvPr id="8" name="Content Placeholder 2"/>
          <p:cNvSpPr txBox="1">
            <a:spLocks/>
          </p:cNvSpPr>
          <p:nvPr/>
        </p:nvSpPr>
        <p:spPr bwMode="gray">
          <a:xfrm>
            <a:off x="1371600" y="609600"/>
            <a:ext cx="7696200" cy="5638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marL="342900" indent="-342900" algn="l" rtl="0" eaLnBrk="0" fontAlgn="base" hangingPunct="0">
              <a:spcBef>
                <a:spcPct val="20000"/>
              </a:spcBef>
              <a:spcAft>
                <a:spcPct val="0"/>
              </a:spcAft>
              <a:buClr>
                <a:schemeClr val="hlink"/>
              </a:buClr>
              <a:buFont typeface="Wingdings" pitchFamily="2" charset="2"/>
              <a:buChar char="v"/>
              <a:defRPr sz="2800" b="1">
                <a:solidFill>
                  <a:schemeClr val="hlink"/>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Arial" pitchFamily="34" charset="0"/>
              </a:defRPr>
            </a:lvl2pPr>
            <a:lvl3pPr marL="1143000" indent="-228600" algn="l" rtl="0" eaLnBrk="0" fontAlgn="base" hangingPunct="0">
              <a:spcBef>
                <a:spcPct val="20000"/>
              </a:spcBef>
              <a:spcAft>
                <a:spcPct val="0"/>
              </a:spcAft>
              <a:buClr>
                <a:schemeClr val="tx1"/>
              </a:buClr>
              <a:buChar char="•"/>
              <a:defRPr sz="2400">
                <a:solidFill>
                  <a:schemeClr val="tx1"/>
                </a:solidFill>
                <a:latin typeface="Arial" pitchFamily="34" charset="0"/>
              </a:defRPr>
            </a:lvl3pPr>
            <a:lvl4pPr marL="1600200" indent="-228600" algn="l" rtl="0" eaLnBrk="0" fontAlgn="base" hangingPunct="0">
              <a:spcBef>
                <a:spcPct val="20000"/>
              </a:spcBef>
              <a:spcAft>
                <a:spcPct val="0"/>
              </a:spcAft>
              <a:buChar char="–"/>
              <a:defRPr sz="2000">
                <a:solidFill>
                  <a:schemeClr val="tx1"/>
                </a:solidFill>
                <a:latin typeface="Arial" pitchFamily="34" charset="0"/>
              </a:defRPr>
            </a:lvl4pPr>
            <a:lvl5pPr marL="2057400" indent="-228600" algn="l" rtl="0" eaLnBrk="0" fontAlgn="base" hangingPunct="0">
              <a:spcBef>
                <a:spcPct val="20000"/>
              </a:spcBef>
              <a:spcAft>
                <a:spcPct val="0"/>
              </a:spcAft>
              <a:buChar char="»"/>
              <a:defRPr sz="2000">
                <a:solidFill>
                  <a:schemeClr val="tx1"/>
                </a:solidFill>
                <a:latin typeface="Arial" pitchFamily="34" charset="0"/>
              </a:defRPr>
            </a:lvl5pPr>
            <a:lvl6pPr marL="2514600" indent="-228600" algn="l" rtl="0" eaLnBrk="1" fontAlgn="base" hangingPunct="1">
              <a:spcBef>
                <a:spcPct val="20000"/>
              </a:spcBef>
              <a:spcAft>
                <a:spcPct val="0"/>
              </a:spcAft>
              <a:buChar char="»"/>
              <a:defRPr sz="2000">
                <a:solidFill>
                  <a:schemeClr val="tx1"/>
                </a:solidFill>
                <a:latin typeface="Arial" pitchFamily="34" charset="0"/>
              </a:defRPr>
            </a:lvl6pPr>
            <a:lvl7pPr marL="2971800" indent="-228600" algn="l" rtl="0" eaLnBrk="1" fontAlgn="base" hangingPunct="1">
              <a:spcBef>
                <a:spcPct val="20000"/>
              </a:spcBef>
              <a:spcAft>
                <a:spcPct val="0"/>
              </a:spcAft>
              <a:buChar char="»"/>
              <a:defRPr sz="2000">
                <a:solidFill>
                  <a:schemeClr val="tx1"/>
                </a:solidFill>
                <a:latin typeface="Arial" pitchFamily="34" charset="0"/>
              </a:defRPr>
            </a:lvl7pPr>
            <a:lvl8pPr marL="3429000" indent="-228600" algn="l" rtl="0" eaLnBrk="1" fontAlgn="base" hangingPunct="1">
              <a:spcBef>
                <a:spcPct val="20000"/>
              </a:spcBef>
              <a:spcAft>
                <a:spcPct val="0"/>
              </a:spcAft>
              <a:buChar char="»"/>
              <a:defRPr sz="2000">
                <a:solidFill>
                  <a:schemeClr val="tx1"/>
                </a:solidFill>
                <a:latin typeface="Arial" pitchFamily="34" charset="0"/>
              </a:defRPr>
            </a:lvl8pPr>
            <a:lvl9pPr marL="3886200" indent="-228600" algn="l" rtl="0" eaLnBrk="1" fontAlgn="base" hangingPunct="1">
              <a:spcBef>
                <a:spcPct val="20000"/>
              </a:spcBef>
              <a:spcAft>
                <a:spcPct val="0"/>
              </a:spcAft>
              <a:buChar char="»"/>
              <a:defRPr sz="2000">
                <a:solidFill>
                  <a:schemeClr val="tx1"/>
                </a:solidFill>
                <a:latin typeface="Arial" pitchFamily="34" charset="0"/>
              </a:defRPr>
            </a:lvl9pPr>
          </a:lstStyle>
          <a:p>
            <a:pPr marL="274320" indent="-274320" eaLnBrk="1" fontAlgn="auto" hangingPunct="1">
              <a:spcAft>
                <a:spcPts val="0"/>
              </a:spcAft>
              <a:buFont typeface="Wingdings" pitchFamily="2" charset="2"/>
              <a:buNone/>
              <a:defRPr/>
            </a:pPr>
            <a:r>
              <a:rPr lang="en-US" sz="2400" b="0" dirty="0" smtClean="0">
                <a:solidFill>
                  <a:schemeClr val="tx1"/>
                </a:solidFill>
                <a:latin typeface="Times New Roman" panose="02020603050405020304" pitchFamily="18" charset="0"/>
                <a:cs typeface="Times New Roman" panose="02020603050405020304" pitchFamily="18" charset="0"/>
              </a:rPr>
              <a:t>static void </a:t>
            </a:r>
            <a:r>
              <a:rPr lang="en-US" sz="2400" b="0" dirty="0" err="1" smtClean="0">
                <a:solidFill>
                  <a:schemeClr val="tx1"/>
                </a:solidFill>
                <a:latin typeface="Times New Roman" panose="02020603050405020304" pitchFamily="18" charset="0"/>
                <a:cs typeface="Times New Roman" panose="02020603050405020304" pitchFamily="18" charset="0"/>
              </a:rPr>
              <a:t>Nhap</a:t>
            </a:r>
            <a:r>
              <a:rPr lang="en-US" sz="2400" b="0" dirty="0" smtClean="0">
                <a:solidFill>
                  <a:schemeClr val="tx1"/>
                </a:solidFill>
                <a:latin typeface="Times New Roman" panose="02020603050405020304" pitchFamily="18" charset="0"/>
                <a:cs typeface="Times New Roman" panose="02020603050405020304" pitchFamily="18" charset="0"/>
              </a:rPr>
              <a:t>(out HOCSINH </a:t>
            </a:r>
            <a:r>
              <a:rPr lang="en-US" sz="2400" b="0" dirty="0" err="1" smtClean="0">
                <a:solidFill>
                  <a:schemeClr val="tx1"/>
                </a:solidFill>
                <a:latin typeface="Times New Roman" panose="02020603050405020304" pitchFamily="18" charset="0"/>
                <a:cs typeface="Times New Roman" panose="02020603050405020304" pitchFamily="18" charset="0"/>
              </a:rPr>
              <a:t>hs</a:t>
            </a:r>
            <a:r>
              <a:rPr lang="en-US" sz="2400" b="0" dirty="0" smtClean="0">
                <a:solidFill>
                  <a:schemeClr val="tx1"/>
                </a:solidFill>
                <a:latin typeface="Times New Roman" panose="02020603050405020304" pitchFamily="18" charset="0"/>
                <a:cs typeface="Times New Roman" panose="02020603050405020304" pitchFamily="18" charset="0"/>
              </a:rPr>
              <a:t>)</a:t>
            </a:r>
          </a:p>
          <a:p>
            <a:pPr marL="274320" indent="-274320" eaLnBrk="1" fontAlgn="auto" hangingPunct="1">
              <a:spcAft>
                <a:spcPts val="0"/>
              </a:spcAft>
              <a:buFont typeface="Wingdings" pitchFamily="2" charset="2"/>
              <a:buNone/>
              <a:defRPr/>
            </a:pPr>
            <a:r>
              <a:rPr lang="en-US" sz="2400" b="0" dirty="0" smtClean="0">
                <a:solidFill>
                  <a:schemeClr val="tx1"/>
                </a:solidFill>
                <a:latin typeface="Times New Roman" panose="02020603050405020304" pitchFamily="18" charset="0"/>
                <a:cs typeface="Times New Roman" panose="02020603050405020304" pitchFamily="18" charset="0"/>
              </a:rPr>
              <a:t> { </a:t>
            </a:r>
          </a:p>
          <a:p>
            <a:pPr marL="274320" indent="-274320" eaLnBrk="1" fontAlgn="auto" hangingPunct="1">
              <a:spcAft>
                <a:spcPts val="0"/>
              </a:spcAft>
              <a:buFont typeface="Wingdings" pitchFamily="2" charset="2"/>
              <a:buNone/>
              <a:defRPr/>
            </a:pPr>
            <a:r>
              <a:rPr lang="en-US" sz="2400" b="0" dirty="0" smtClean="0">
                <a:solidFill>
                  <a:schemeClr val="tx1"/>
                </a:solidFill>
                <a:latin typeface="Times New Roman" panose="02020603050405020304" pitchFamily="18" charset="0"/>
                <a:cs typeface="Times New Roman" panose="02020603050405020304" pitchFamily="18" charset="0"/>
              </a:rPr>
              <a:t>	</a:t>
            </a:r>
            <a:r>
              <a:rPr lang="en-US" sz="2400" b="0" dirty="0" err="1" smtClean="0">
                <a:solidFill>
                  <a:schemeClr val="tx1"/>
                </a:solidFill>
                <a:latin typeface="Times New Roman" panose="02020603050405020304" pitchFamily="18" charset="0"/>
                <a:cs typeface="Times New Roman" panose="02020603050405020304" pitchFamily="18" charset="0"/>
              </a:rPr>
              <a:t>Console.Write</a:t>
            </a:r>
            <a:r>
              <a:rPr lang="en-US" sz="2400" b="0" dirty="0" smtClean="0">
                <a:solidFill>
                  <a:schemeClr val="tx1"/>
                </a:solidFill>
                <a:latin typeface="Times New Roman" panose="02020603050405020304" pitchFamily="18" charset="0"/>
                <a:cs typeface="Times New Roman" panose="02020603050405020304" pitchFamily="18" charset="0"/>
              </a:rPr>
              <a:t>("</a:t>
            </a:r>
            <a:r>
              <a:rPr lang="en-US" sz="2400" b="0" dirty="0" err="1" smtClean="0">
                <a:solidFill>
                  <a:schemeClr val="tx1"/>
                </a:solidFill>
                <a:latin typeface="Times New Roman" panose="02020603050405020304" pitchFamily="18" charset="0"/>
                <a:cs typeface="Times New Roman" panose="02020603050405020304" pitchFamily="18" charset="0"/>
              </a:rPr>
              <a:t>Nhap</a:t>
            </a:r>
            <a:r>
              <a:rPr lang="en-US" sz="2400" b="0" dirty="0" smtClean="0">
                <a:solidFill>
                  <a:schemeClr val="tx1"/>
                </a:solidFill>
                <a:latin typeface="Times New Roman" panose="02020603050405020304" pitchFamily="18" charset="0"/>
                <a:cs typeface="Times New Roman" panose="02020603050405020304" pitchFamily="18" charset="0"/>
              </a:rPr>
              <a:t> ho ten: ");	</a:t>
            </a:r>
          </a:p>
          <a:p>
            <a:pPr marL="274320" indent="-274320" eaLnBrk="1" fontAlgn="auto" hangingPunct="1">
              <a:spcAft>
                <a:spcPts val="0"/>
              </a:spcAft>
              <a:buFont typeface="Wingdings" pitchFamily="2" charset="2"/>
              <a:buNone/>
              <a:defRPr/>
            </a:pP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smtClean="0">
                <a:solidFill>
                  <a:schemeClr val="tx1"/>
                </a:solidFill>
                <a:latin typeface="Times New Roman" panose="02020603050405020304" pitchFamily="18" charset="0"/>
                <a:cs typeface="Times New Roman" panose="02020603050405020304" pitchFamily="18" charset="0"/>
              </a:rPr>
              <a:t>hs.hoten</a:t>
            </a:r>
            <a:r>
              <a:rPr lang="en-US" sz="2400" b="0" dirty="0" smtClean="0">
                <a:solidFill>
                  <a:schemeClr val="tx1"/>
                </a:solidFill>
                <a:latin typeface="Times New Roman" panose="02020603050405020304" pitchFamily="18" charset="0"/>
                <a:cs typeface="Times New Roman" panose="02020603050405020304" pitchFamily="18" charset="0"/>
              </a:rPr>
              <a:t> = </a:t>
            </a:r>
            <a:r>
              <a:rPr lang="en-US" sz="2400" b="0" dirty="0" err="1" smtClean="0">
                <a:solidFill>
                  <a:schemeClr val="tx1"/>
                </a:solidFill>
                <a:latin typeface="Times New Roman" panose="02020603050405020304" pitchFamily="18" charset="0"/>
                <a:cs typeface="Times New Roman" panose="02020603050405020304" pitchFamily="18" charset="0"/>
              </a:rPr>
              <a:t>Console.ReadLine</a:t>
            </a:r>
            <a:r>
              <a:rPr lang="en-US" sz="2400" b="0" dirty="0" smtClean="0">
                <a:solidFill>
                  <a:schemeClr val="tx1"/>
                </a:solidFill>
                <a:latin typeface="Times New Roman" panose="02020603050405020304" pitchFamily="18" charset="0"/>
                <a:cs typeface="Times New Roman" panose="02020603050405020304" pitchFamily="18" charset="0"/>
              </a:rPr>
              <a:t>();</a:t>
            </a:r>
          </a:p>
          <a:p>
            <a:pPr marL="274320" indent="-274320" eaLnBrk="1" fontAlgn="auto" hangingPunct="1">
              <a:spcAft>
                <a:spcPts val="0"/>
              </a:spcAft>
              <a:buFont typeface="Wingdings" pitchFamily="2" charset="2"/>
              <a:buNone/>
              <a:defRPr/>
            </a:pPr>
            <a:r>
              <a:rPr lang="en-US" sz="2400" b="0" dirty="0" smtClean="0">
                <a:solidFill>
                  <a:schemeClr val="tx1"/>
                </a:solidFill>
                <a:latin typeface="Times New Roman" panose="02020603050405020304" pitchFamily="18" charset="0"/>
                <a:cs typeface="Times New Roman" panose="02020603050405020304" pitchFamily="18" charset="0"/>
              </a:rPr>
              <a:t>    </a:t>
            </a:r>
            <a:r>
              <a:rPr lang="en-US" sz="2400" b="0" dirty="0" err="1" smtClean="0">
                <a:solidFill>
                  <a:schemeClr val="tx1"/>
                </a:solidFill>
                <a:latin typeface="Times New Roman" panose="02020603050405020304" pitchFamily="18" charset="0"/>
                <a:cs typeface="Times New Roman" panose="02020603050405020304" pitchFamily="18" charset="0"/>
              </a:rPr>
              <a:t>Console.Write</a:t>
            </a:r>
            <a:r>
              <a:rPr lang="en-US" sz="2400" b="0" dirty="0" smtClean="0">
                <a:solidFill>
                  <a:schemeClr val="tx1"/>
                </a:solidFill>
                <a:latin typeface="Times New Roman" panose="02020603050405020304" pitchFamily="18" charset="0"/>
                <a:cs typeface="Times New Roman" panose="02020603050405020304" pitchFamily="18" charset="0"/>
              </a:rPr>
              <a:t>("</a:t>
            </a:r>
            <a:r>
              <a:rPr lang="en-US" sz="2400" b="0" dirty="0" err="1" smtClean="0">
                <a:solidFill>
                  <a:schemeClr val="tx1"/>
                </a:solidFill>
                <a:latin typeface="Times New Roman" panose="02020603050405020304" pitchFamily="18" charset="0"/>
                <a:cs typeface="Times New Roman" panose="02020603050405020304" pitchFamily="18" charset="0"/>
              </a:rPr>
              <a:t>Nhap</a:t>
            </a:r>
            <a:r>
              <a:rPr lang="en-US" sz="2400" b="0" dirty="0" smtClean="0">
                <a:solidFill>
                  <a:schemeClr val="tx1"/>
                </a:solidFill>
                <a:latin typeface="Times New Roman" panose="02020603050405020304" pitchFamily="18" charset="0"/>
                <a:cs typeface="Times New Roman" panose="02020603050405020304" pitchFamily="18" charset="0"/>
              </a:rPr>
              <a:t> diem </a:t>
            </a:r>
            <a:r>
              <a:rPr lang="en-US" sz="2400" b="0" dirty="0" err="1" smtClean="0">
                <a:solidFill>
                  <a:schemeClr val="tx1"/>
                </a:solidFill>
                <a:latin typeface="Times New Roman" panose="02020603050405020304" pitchFamily="18" charset="0"/>
                <a:cs typeface="Times New Roman" panose="02020603050405020304" pitchFamily="18" charset="0"/>
              </a:rPr>
              <a:t>toan</a:t>
            </a:r>
            <a:r>
              <a:rPr lang="en-US" sz="2400" b="0" dirty="0" smtClean="0">
                <a:solidFill>
                  <a:schemeClr val="tx1"/>
                </a:solidFill>
                <a:latin typeface="Times New Roman" panose="02020603050405020304" pitchFamily="18" charset="0"/>
                <a:cs typeface="Times New Roman" panose="02020603050405020304" pitchFamily="18" charset="0"/>
              </a:rPr>
              <a:t>: ");	</a:t>
            </a:r>
          </a:p>
          <a:p>
            <a:pPr marL="274320" indent="-274320" eaLnBrk="1" fontAlgn="auto" hangingPunct="1">
              <a:spcAft>
                <a:spcPts val="0"/>
              </a:spcAft>
              <a:buFont typeface="Wingdings" pitchFamily="2" charset="2"/>
              <a:buNone/>
              <a:defRPr/>
            </a:pP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smtClean="0">
                <a:solidFill>
                  <a:schemeClr val="tx1"/>
                </a:solidFill>
                <a:latin typeface="Times New Roman" panose="02020603050405020304" pitchFamily="18" charset="0"/>
                <a:cs typeface="Times New Roman" panose="02020603050405020304" pitchFamily="18" charset="0"/>
              </a:rPr>
              <a:t>hs.toan</a:t>
            </a:r>
            <a:r>
              <a:rPr lang="en-US" sz="2400" b="0" dirty="0" smtClean="0">
                <a:solidFill>
                  <a:schemeClr val="tx1"/>
                </a:solidFill>
                <a:latin typeface="Times New Roman" panose="02020603050405020304" pitchFamily="18" charset="0"/>
                <a:cs typeface="Times New Roman" panose="02020603050405020304" pitchFamily="18" charset="0"/>
              </a:rPr>
              <a:t> = </a:t>
            </a:r>
            <a:r>
              <a:rPr lang="en-US" sz="2400" b="0" dirty="0" err="1" smtClean="0">
                <a:solidFill>
                  <a:schemeClr val="tx1"/>
                </a:solidFill>
                <a:latin typeface="Times New Roman" panose="02020603050405020304" pitchFamily="18" charset="0"/>
                <a:cs typeface="Times New Roman" panose="02020603050405020304" pitchFamily="18" charset="0"/>
              </a:rPr>
              <a:t>int.Parse</a:t>
            </a:r>
            <a:r>
              <a:rPr lang="en-US" sz="2400" b="0" dirty="0" smtClean="0">
                <a:solidFill>
                  <a:schemeClr val="tx1"/>
                </a:solidFill>
                <a:latin typeface="Times New Roman" panose="02020603050405020304" pitchFamily="18" charset="0"/>
                <a:cs typeface="Times New Roman" panose="02020603050405020304" pitchFamily="18" charset="0"/>
              </a:rPr>
              <a:t>(</a:t>
            </a:r>
            <a:r>
              <a:rPr lang="en-US" sz="2400" b="0" dirty="0" err="1" smtClean="0">
                <a:solidFill>
                  <a:schemeClr val="tx1"/>
                </a:solidFill>
                <a:latin typeface="Times New Roman" panose="02020603050405020304" pitchFamily="18" charset="0"/>
                <a:cs typeface="Times New Roman" panose="02020603050405020304" pitchFamily="18" charset="0"/>
              </a:rPr>
              <a:t>Console.ReadLine</a:t>
            </a:r>
            <a:r>
              <a:rPr lang="en-US" sz="2400" b="0" dirty="0" smtClean="0">
                <a:solidFill>
                  <a:schemeClr val="tx1"/>
                </a:solidFill>
                <a:latin typeface="Times New Roman" panose="02020603050405020304" pitchFamily="18" charset="0"/>
                <a:cs typeface="Times New Roman" panose="02020603050405020304" pitchFamily="18" charset="0"/>
              </a:rPr>
              <a:t>());</a:t>
            </a:r>
          </a:p>
          <a:p>
            <a:pPr marL="274320" indent="-274320" eaLnBrk="1" fontAlgn="auto" hangingPunct="1">
              <a:spcAft>
                <a:spcPts val="0"/>
              </a:spcAft>
              <a:buFont typeface="Wingdings" pitchFamily="2" charset="2"/>
              <a:buNone/>
              <a:defRPr/>
            </a:pPr>
            <a:r>
              <a:rPr lang="en-US" sz="2400" b="0" dirty="0" smtClean="0">
                <a:solidFill>
                  <a:schemeClr val="tx1"/>
                </a:solidFill>
                <a:latin typeface="Times New Roman" panose="02020603050405020304" pitchFamily="18" charset="0"/>
                <a:cs typeface="Times New Roman" panose="02020603050405020304" pitchFamily="18" charset="0"/>
              </a:rPr>
              <a:t>    </a:t>
            </a:r>
            <a:r>
              <a:rPr lang="en-US" sz="2400" b="0" dirty="0" err="1" smtClean="0">
                <a:solidFill>
                  <a:schemeClr val="tx1"/>
                </a:solidFill>
                <a:latin typeface="Times New Roman" panose="02020603050405020304" pitchFamily="18" charset="0"/>
                <a:cs typeface="Times New Roman" panose="02020603050405020304" pitchFamily="18" charset="0"/>
              </a:rPr>
              <a:t>Console.Write</a:t>
            </a:r>
            <a:r>
              <a:rPr lang="en-US" sz="2400" b="0" dirty="0" smtClean="0">
                <a:solidFill>
                  <a:schemeClr val="tx1"/>
                </a:solidFill>
                <a:latin typeface="Times New Roman" panose="02020603050405020304" pitchFamily="18" charset="0"/>
                <a:cs typeface="Times New Roman" panose="02020603050405020304" pitchFamily="18" charset="0"/>
              </a:rPr>
              <a:t>("</a:t>
            </a:r>
            <a:r>
              <a:rPr lang="en-US" sz="2400" b="0" dirty="0" err="1" smtClean="0">
                <a:solidFill>
                  <a:schemeClr val="tx1"/>
                </a:solidFill>
                <a:latin typeface="Times New Roman" panose="02020603050405020304" pitchFamily="18" charset="0"/>
                <a:cs typeface="Times New Roman" panose="02020603050405020304" pitchFamily="18" charset="0"/>
              </a:rPr>
              <a:t>Nhap</a:t>
            </a:r>
            <a:r>
              <a:rPr lang="en-US" sz="2400" b="0" dirty="0" smtClean="0">
                <a:solidFill>
                  <a:schemeClr val="tx1"/>
                </a:solidFill>
                <a:latin typeface="Times New Roman" panose="02020603050405020304" pitchFamily="18" charset="0"/>
                <a:cs typeface="Times New Roman" panose="02020603050405020304" pitchFamily="18" charset="0"/>
              </a:rPr>
              <a:t> diem van: ");	</a:t>
            </a:r>
          </a:p>
          <a:p>
            <a:pPr marL="274320" indent="-274320" eaLnBrk="1" fontAlgn="auto" hangingPunct="1">
              <a:spcAft>
                <a:spcPts val="0"/>
              </a:spcAft>
              <a:buFont typeface="Wingdings" pitchFamily="2" charset="2"/>
              <a:buNone/>
              <a:defRPr/>
            </a:pP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smtClean="0">
                <a:solidFill>
                  <a:schemeClr val="tx1"/>
                </a:solidFill>
                <a:latin typeface="Times New Roman" panose="02020603050405020304" pitchFamily="18" charset="0"/>
                <a:cs typeface="Times New Roman" panose="02020603050405020304" pitchFamily="18" charset="0"/>
              </a:rPr>
              <a:t>hs.van</a:t>
            </a:r>
            <a:r>
              <a:rPr lang="en-US" sz="2400" b="0" dirty="0" smtClean="0">
                <a:solidFill>
                  <a:schemeClr val="tx1"/>
                </a:solidFill>
                <a:latin typeface="Times New Roman" panose="02020603050405020304" pitchFamily="18" charset="0"/>
                <a:cs typeface="Times New Roman" panose="02020603050405020304" pitchFamily="18" charset="0"/>
              </a:rPr>
              <a:t> = </a:t>
            </a:r>
            <a:r>
              <a:rPr lang="en-US" sz="2400" b="0" dirty="0" err="1" smtClean="0">
                <a:solidFill>
                  <a:schemeClr val="tx1"/>
                </a:solidFill>
                <a:latin typeface="Times New Roman" panose="02020603050405020304" pitchFamily="18" charset="0"/>
                <a:cs typeface="Times New Roman" panose="02020603050405020304" pitchFamily="18" charset="0"/>
              </a:rPr>
              <a:t>int.Parse</a:t>
            </a:r>
            <a:r>
              <a:rPr lang="en-US" sz="2400" b="0" dirty="0" smtClean="0">
                <a:solidFill>
                  <a:schemeClr val="tx1"/>
                </a:solidFill>
                <a:latin typeface="Times New Roman" panose="02020603050405020304" pitchFamily="18" charset="0"/>
                <a:cs typeface="Times New Roman" panose="02020603050405020304" pitchFamily="18" charset="0"/>
              </a:rPr>
              <a:t>(</a:t>
            </a:r>
            <a:r>
              <a:rPr lang="en-US" sz="2400" b="0" dirty="0" err="1" smtClean="0">
                <a:solidFill>
                  <a:schemeClr val="tx1"/>
                </a:solidFill>
                <a:latin typeface="Times New Roman" panose="02020603050405020304" pitchFamily="18" charset="0"/>
                <a:cs typeface="Times New Roman" panose="02020603050405020304" pitchFamily="18" charset="0"/>
              </a:rPr>
              <a:t>Console.ReadLine</a:t>
            </a:r>
            <a:r>
              <a:rPr lang="en-US" sz="2400" b="0" dirty="0" smtClean="0">
                <a:solidFill>
                  <a:schemeClr val="tx1"/>
                </a:solidFill>
                <a:latin typeface="Times New Roman" panose="02020603050405020304" pitchFamily="18" charset="0"/>
                <a:cs typeface="Times New Roman" panose="02020603050405020304" pitchFamily="18" charset="0"/>
              </a:rPr>
              <a:t>());</a:t>
            </a:r>
          </a:p>
          <a:p>
            <a:pPr marL="274320" indent="-274320" eaLnBrk="1" fontAlgn="auto" hangingPunct="1">
              <a:spcAft>
                <a:spcPts val="0"/>
              </a:spcAft>
              <a:buFont typeface="Wingdings" pitchFamily="2" charset="2"/>
              <a:buNone/>
              <a:defRPr/>
            </a:pPr>
            <a:r>
              <a:rPr lang="en-US" sz="2400" b="0" dirty="0" smtClean="0">
                <a:solidFill>
                  <a:schemeClr val="tx1"/>
                </a:solidFill>
                <a:latin typeface="Times New Roman" panose="02020603050405020304" pitchFamily="18" charset="0"/>
                <a:cs typeface="Times New Roman" panose="02020603050405020304" pitchFamily="18" charset="0"/>
              </a:rPr>
              <a:t>    </a:t>
            </a:r>
            <a:r>
              <a:rPr lang="en-US" sz="2400" b="0" dirty="0" err="1" smtClean="0">
                <a:solidFill>
                  <a:schemeClr val="tx1"/>
                </a:solidFill>
                <a:latin typeface="Times New Roman" panose="02020603050405020304" pitchFamily="18" charset="0"/>
                <a:cs typeface="Times New Roman" panose="02020603050405020304" pitchFamily="18" charset="0"/>
              </a:rPr>
              <a:t>hs.dtb</a:t>
            </a:r>
            <a:r>
              <a:rPr lang="en-US" sz="2400" b="0" dirty="0" smtClean="0">
                <a:solidFill>
                  <a:schemeClr val="tx1"/>
                </a:solidFill>
                <a:latin typeface="Times New Roman" panose="02020603050405020304" pitchFamily="18" charset="0"/>
                <a:cs typeface="Times New Roman" panose="02020603050405020304" pitchFamily="18" charset="0"/>
              </a:rPr>
              <a:t> = (float)(</a:t>
            </a:r>
            <a:r>
              <a:rPr lang="en-US" sz="2400" b="0" dirty="0" err="1" smtClean="0">
                <a:solidFill>
                  <a:schemeClr val="tx1"/>
                </a:solidFill>
                <a:latin typeface="Times New Roman" panose="02020603050405020304" pitchFamily="18" charset="0"/>
                <a:cs typeface="Times New Roman" panose="02020603050405020304" pitchFamily="18" charset="0"/>
              </a:rPr>
              <a:t>hs.toan</a:t>
            </a:r>
            <a:r>
              <a:rPr lang="en-US" sz="2400" b="0" dirty="0" smtClean="0">
                <a:solidFill>
                  <a:schemeClr val="tx1"/>
                </a:solidFill>
                <a:latin typeface="Times New Roman" panose="02020603050405020304" pitchFamily="18" charset="0"/>
                <a:cs typeface="Times New Roman" panose="02020603050405020304" pitchFamily="18" charset="0"/>
              </a:rPr>
              <a:t> + </a:t>
            </a:r>
            <a:r>
              <a:rPr lang="en-US" sz="2400" b="0" dirty="0" err="1" smtClean="0">
                <a:solidFill>
                  <a:schemeClr val="tx1"/>
                </a:solidFill>
                <a:latin typeface="Times New Roman" panose="02020603050405020304" pitchFamily="18" charset="0"/>
                <a:cs typeface="Times New Roman" panose="02020603050405020304" pitchFamily="18" charset="0"/>
              </a:rPr>
              <a:t>hs.van</a:t>
            </a:r>
            <a:r>
              <a:rPr lang="en-US" sz="2400" b="0" dirty="0" smtClean="0">
                <a:solidFill>
                  <a:schemeClr val="tx1"/>
                </a:solidFill>
                <a:latin typeface="Times New Roman" panose="02020603050405020304" pitchFamily="18" charset="0"/>
                <a:cs typeface="Times New Roman" panose="02020603050405020304" pitchFamily="18" charset="0"/>
              </a:rPr>
              <a:t>) / 2;</a:t>
            </a:r>
          </a:p>
          <a:p>
            <a:pPr marL="274320" indent="-274320" eaLnBrk="1" fontAlgn="auto" hangingPunct="1">
              <a:spcAft>
                <a:spcPts val="0"/>
              </a:spcAft>
              <a:buFont typeface="Wingdings" pitchFamily="2" charset="2"/>
              <a:buNone/>
              <a:defRPr/>
            </a:pPr>
            <a:r>
              <a:rPr lang="en-US" sz="2400" b="0" dirty="0" smtClean="0">
                <a:solidFill>
                  <a:schemeClr val="tx1"/>
                </a:solidFill>
                <a:latin typeface="Times New Roman" panose="02020603050405020304" pitchFamily="18" charset="0"/>
                <a:cs typeface="Times New Roman" panose="02020603050405020304" pitchFamily="18" charset="0"/>
              </a:rPr>
              <a:t>}</a:t>
            </a:r>
          </a:p>
          <a:p>
            <a:pPr marL="274320" lvl="1" indent="-274320" eaLnBrk="1" fontAlgn="auto" hangingPunct="1">
              <a:spcAft>
                <a:spcPts val="0"/>
              </a:spcAft>
              <a:buClr>
                <a:schemeClr val="hlink"/>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static </a:t>
            </a:r>
            <a:r>
              <a:rPr lang="en-US" sz="2400" dirty="0">
                <a:latin typeface="Times New Roman" panose="02020603050405020304" pitchFamily="18" charset="0"/>
                <a:cs typeface="Times New Roman" panose="02020603050405020304" pitchFamily="18" charset="0"/>
              </a:rPr>
              <a:t>void </a:t>
            </a:r>
            <a:r>
              <a:rPr lang="en-US" sz="2400" dirty="0" err="1">
                <a:latin typeface="Times New Roman" panose="02020603050405020304" pitchFamily="18" charset="0"/>
                <a:cs typeface="Times New Roman" panose="02020603050405020304" pitchFamily="18" charset="0"/>
              </a:rPr>
              <a:t>Xuat</a:t>
            </a:r>
            <a:r>
              <a:rPr lang="en-US" sz="2400" dirty="0">
                <a:latin typeface="Times New Roman" panose="02020603050405020304" pitchFamily="18" charset="0"/>
                <a:cs typeface="Times New Roman" panose="02020603050405020304" pitchFamily="18" charset="0"/>
              </a:rPr>
              <a:t>(HOCSINH </a:t>
            </a:r>
            <a:r>
              <a:rPr lang="en-US" sz="2400" dirty="0" err="1">
                <a:latin typeface="Times New Roman" panose="02020603050405020304" pitchFamily="18" charset="0"/>
                <a:cs typeface="Times New Roman" panose="02020603050405020304" pitchFamily="18" charset="0"/>
              </a:rPr>
              <a:t>hs</a:t>
            </a:r>
            <a:r>
              <a:rPr lang="en-US" sz="2400" dirty="0">
                <a:latin typeface="Times New Roman" panose="02020603050405020304" pitchFamily="18" charset="0"/>
                <a:cs typeface="Times New Roman" panose="02020603050405020304" pitchFamily="18" charset="0"/>
              </a:rPr>
              <a:t>)</a:t>
            </a:r>
          </a:p>
          <a:p>
            <a:pPr marL="274320" lvl="1" indent="-274320" eaLnBrk="1" fontAlgn="auto" hangingPunct="1">
              <a:spcAft>
                <a:spcPts val="0"/>
              </a:spcAft>
              <a:buClr>
                <a:schemeClr val="hlink"/>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p>
          <a:p>
            <a:pPr marL="274320" lvl="1" indent="-274320" eaLnBrk="1" fontAlgn="auto" hangingPunct="1">
              <a:spcAft>
                <a:spcPts val="0"/>
              </a:spcAft>
              <a:buClr>
                <a:schemeClr val="hlink"/>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Console.WriteLine</a:t>
            </a:r>
            <a:r>
              <a:rPr lang="en-US" sz="2400" dirty="0">
                <a:latin typeface="Times New Roman" panose="02020603050405020304" pitchFamily="18" charset="0"/>
                <a:cs typeface="Times New Roman" panose="02020603050405020304" pitchFamily="18" charset="0"/>
              </a:rPr>
              <a:t>("Diem </a:t>
            </a:r>
            <a:r>
              <a:rPr lang="en-US" sz="2400" dirty="0" err="1">
                <a:latin typeface="Times New Roman" panose="02020603050405020304" pitchFamily="18" charset="0"/>
                <a:cs typeface="Times New Roman" panose="02020603050405020304" pitchFamily="18" charset="0"/>
              </a:rPr>
              <a:t>trung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binh</a:t>
            </a:r>
            <a:r>
              <a:rPr lang="en-US" sz="2400" dirty="0">
                <a:latin typeface="Times New Roman" panose="02020603050405020304" pitchFamily="18" charset="0"/>
                <a:cs typeface="Times New Roman" panose="02020603050405020304" pitchFamily="18" charset="0"/>
              </a:rPr>
              <a:t>: {0: 0.00}", </a:t>
            </a:r>
            <a:r>
              <a:rPr lang="en-US" sz="2400" dirty="0" err="1">
                <a:latin typeface="Times New Roman" panose="02020603050405020304" pitchFamily="18" charset="0"/>
                <a:cs typeface="Times New Roman" panose="02020603050405020304" pitchFamily="18" charset="0"/>
              </a:rPr>
              <a:t>hs.dtb</a:t>
            </a: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pPr marL="274320" lvl="1" indent="-274320" eaLnBrk="1" fontAlgn="auto" hangingPunct="1">
              <a:spcAft>
                <a:spcPts val="0"/>
              </a:spcAft>
              <a:buClr>
                <a:schemeClr val="hlink"/>
              </a:buClr>
              <a:buFont typeface="Wingdings" pitchFamily="2" charset="2"/>
              <a:buNone/>
              <a:defRPr/>
            </a:pPr>
            <a:r>
              <a:rPr lang="en-US" sz="2400" dirty="0">
                <a:latin typeface="Times New Roman" panose="02020603050405020304" pitchFamily="18" charset="0"/>
                <a:cs typeface="Times New Roman" panose="02020603050405020304" pitchFamily="18" charset="0"/>
              </a:rPr>
              <a:t>}</a:t>
            </a:r>
          </a:p>
        </p:txBody>
      </p:sp>
    </p:spTree>
    <p:extLst>
      <p:ext uri="{BB962C8B-B14F-4D97-AF65-F5344CB8AC3E}">
        <p14:creationId xmlns="" xmlns:p14="http://schemas.microsoft.com/office/powerpoint/2010/main" val="228497144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628650" y="1"/>
            <a:ext cx="7886700" cy="761999"/>
          </a:xfrm>
        </p:spPr>
        <p:txBody>
          <a:bodyPr>
            <a:normAutofit fontScale="90000"/>
          </a:bodyPr>
          <a:lstStyle/>
          <a:p>
            <a:pPr algn="just">
              <a:defRPr/>
            </a:pPr>
            <a:r>
              <a:rPr lang="en-US" sz="2500" dirty="0" err="1"/>
              <a:t>Cài</a:t>
            </a:r>
            <a:r>
              <a:rPr lang="en-US" sz="2500" dirty="0"/>
              <a:t> </a:t>
            </a:r>
            <a:r>
              <a:rPr lang="en-US" sz="2500" dirty="0" err="1"/>
              <a:t>đặt</a:t>
            </a:r>
            <a:r>
              <a:rPr lang="en-US" sz="2500" dirty="0"/>
              <a:t> </a:t>
            </a:r>
            <a:r>
              <a:rPr lang="en-US" sz="2500" dirty="0" err="1"/>
              <a:t>với</a:t>
            </a:r>
            <a:r>
              <a:rPr lang="en-US" sz="2500" dirty="0"/>
              <a:t> </a:t>
            </a:r>
            <a:r>
              <a:rPr lang="en-US" sz="2500" dirty="0" err="1"/>
              <a:t>pp</a:t>
            </a:r>
            <a:r>
              <a:rPr lang="en-US" sz="2500" dirty="0"/>
              <a:t> </a:t>
            </a:r>
            <a:r>
              <a:rPr lang="en-US" sz="2500" dirty="0" err="1"/>
              <a:t>lập</a:t>
            </a:r>
            <a:r>
              <a:rPr lang="en-US" sz="2500" dirty="0"/>
              <a:t> </a:t>
            </a:r>
            <a:r>
              <a:rPr lang="en-US" sz="2500" dirty="0" err="1"/>
              <a:t>trình</a:t>
            </a:r>
            <a:r>
              <a:rPr lang="en-US" sz="2500" dirty="0"/>
              <a:t> </a:t>
            </a:r>
            <a:r>
              <a:rPr lang="en-US" sz="2500" dirty="0" err="1"/>
              <a:t>thủ</a:t>
            </a:r>
            <a:r>
              <a:rPr lang="en-US" sz="2500" dirty="0"/>
              <a:t> </a:t>
            </a:r>
            <a:r>
              <a:rPr lang="en-US" sz="2500" dirty="0" err="1"/>
              <a:t>tục</a:t>
            </a:r>
            <a:r>
              <a:rPr lang="en-US" sz="2500" dirty="0"/>
              <a:t> (</a:t>
            </a:r>
            <a:r>
              <a:rPr lang="en-US" sz="2500" dirty="0" err="1"/>
              <a:t>dùng</a:t>
            </a:r>
            <a:r>
              <a:rPr lang="en-US" sz="2500" dirty="0"/>
              <a:t> </a:t>
            </a:r>
            <a:r>
              <a:rPr lang="en-US" sz="2500" dirty="0" err="1"/>
              <a:t>biến</a:t>
            </a:r>
            <a:r>
              <a:rPr lang="en-US" sz="2500" dirty="0"/>
              <a:t> </a:t>
            </a:r>
            <a:r>
              <a:rPr lang="en-US" sz="2500" dirty="0" err="1"/>
              <a:t>cấu</a:t>
            </a:r>
            <a:r>
              <a:rPr lang="en-US" sz="2500" dirty="0"/>
              <a:t> </a:t>
            </a:r>
            <a:r>
              <a:rPr lang="en-US" sz="2500" dirty="0" err="1"/>
              <a:t>trúc</a:t>
            </a:r>
            <a:r>
              <a:rPr lang="en-US" sz="2500" dirty="0"/>
              <a:t> </a:t>
            </a:r>
            <a:r>
              <a:rPr lang="en-US" sz="2500" dirty="0" err="1"/>
              <a:t>toàn</a:t>
            </a:r>
            <a:r>
              <a:rPr lang="en-US" sz="2500" dirty="0"/>
              <a:t> </a:t>
            </a:r>
            <a:r>
              <a:rPr lang="en-US" sz="2500" dirty="0" err="1"/>
              <a:t>cục</a:t>
            </a:r>
            <a:r>
              <a:rPr lang="en-US" sz="2500" dirty="0"/>
              <a:t>)</a:t>
            </a: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2F2828D-BF07-4644-AE34-0E69E6360E28}" type="slidenum">
              <a:rPr lang="en-US">
                <a:solidFill>
                  <a:schemeClr val="bg1"/>
                </a:solidFill>
                <a:latin typeface="Verdana" panose="020B0604030504040204" pitchFamily="34" charset="0"/>
              </a:rPr>
              <a:pPr eaLnBrk="1" hangingPunct="1"/>
              <a:t>21</a:t>
            </a:fld>
            <a:endParaRPr lang="en-US">
              <a:solidFill>
                <a:schemeClr val="bg1"/>
              </a:solidFill>
              <a:latin typeface="Verdana" panose="020B0604030504040204" pitchFamily="34" charset="0"/>
            </a:endParaRPr>
          </a:p>
        </p:txBody>
      </p:sp>
      <p:sp>
        <p:nvSpPr>
          <p:cNvPr id="19461" name="Content Placeholder 2"/>
          <p:cNvSpPr txBox="1">
            <a:spLocks/>
          </p:cNvSpPr>
          <p:nvPr/>
        </p:nvSpPr>
        <p:spPr bwMode="gray">
          <a:xfrm>
            <a:off x="76200" y="1555751"/>
            <a:ext cx="3352800" cy="4800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marL="273050" indent="-27305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chemeClr val="hlink"/>
              </a:buClr>
              <a:buFont typeface="Wingdings" panose="05000000000000000000" pitchFamily="2" charset="2"/>
              <a:buNone/>
            </a:pPr>
            <a:r>
              <a:rPr lang="en-US" sz="2000" dirty="0" err="1">
                <a:latin typeface="Times New Roman" panose="02020603050405020304" pitchFamily="18" charset="0"/>
                <a:cs typeface="Times New Roman" panose="02020603050405020304" pitchFamily="18" charset="0"/>
              </a:rPr>
              <a:t>struct</a:t>
            </a:r>
            <a:r>
              <a:rPr lang="en-US" sz="2000" dirty="0">
                <a:latin typeface="Times New Roman" panose="02020603050405020304" pitchFamily="18" charset="0"/>
                <a:cs typeface="Times New Roman" panose="02020603050405020304" pitchFamily="18" charset="0"/>
              </a:rPr>
              <a:t> HOCSINH</a:t>
            </a:r>
          </a:p>
          <a:p>
            <a:pPr eaLnBrk="1" hangingPunct="1">
              <a:spcBef>
                <a:spcPct val="20000"/>
              </a:spcBef>
              <a:buClr>
                <a:schemeClr val="hlink"/>
              </a:buClr>
              <a:buFont typeface="Wingdings" panose="05000000000000000000" pitchFamily="2" charset="2"/>
              <a:buNone/>
            </a:pPr>
            <a:r>
              <a:rPr lang="en-US" sz="20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000" dirty="0">
                <a:latin typeface="Times New Roman" panose="02020603050405020304" pitchFamily="18" charset="0"/>
                <a:cs typeface="Times New Roman" panose="02020603050405020304" pitchFamily="18" charset="0"/>
              </a:rPr>
              <a:t>        public string </a:t>
            </a:r>
            <a:r>
              <a:rPr lang="en-US" sz="2000" dirty="0" err="1">
                <a:latin typeface="Times New Roman" panose="02020603050405020304" pitchFamily="18" charset="0"/>
                <a:cs typeface="Times New Roman" panose="02020603050405020304" pitchFamily="18" charset="0"/>
              </a:rPr>
              <a:t>hoten</a:t>
            </a:r>
            <a:r>
              <a:rPr lang="en-US" sz="20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000" dirty="0">
                <a:latin typeface="Times New Roman" panose="02020603050405020304" pitchFamily="18" charset="0"/>
                <a:cs typeface="Times New Roman" panose="02020603050405020304" pitchFamily="18" charset="0"/>
              </a:rPr>
              <a:t>	   public </a:t>
            </a:r>
            <a:r>
              <a:rPr lang="en-US" sz="2000" dirty="0" err="1">
                <a:latin typeface="Times New Roman" panose="02020603050405020304" pitchFamily="18" charset="0"/>
                <a:cs typeface="Times New Roman" panose="02020603050405020304" pitchFamily="18" charset="0"/>
              </a:rPr>
              <a:t>int</a:t>
            </a:r>
            <a:r>
              <a:rPr lang="en-US" sz="2000" dirty="0">
                <a:latin typeface="Times New Roman" panose="02020603050405020304" pitchFamily="18" charset="0"/>
                <a:cs typeface="Times New Roman" panose="02020603050405020304" pitchFamily="18" charset="0"/>
              </a:rPr>
              <a:t> van, </a:t>
            </a:r>
            <a:r>
              <a:rPr lang="en-US" sz="2000" dirty="0" err="1">
                <a:latin typeface="Times New Roman" panose="02020603050405020304" pitchFamily="18" charset="0"/>
                <a:cs typeface="Times New Roman" panose="02020603050405020304" pitchFamily="18" charset="0"/>
              </a:rPr>
              <a:t>toan</a:t>
            </a:r>
            <a:r>
              <a:rPr lang="en-US" sz="20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000" dirty="0">
                <a:latin typeface="Times New Roman" panose="02020603050405020304" pitchFamily="18" charset="0"/>
                <a:cs typeface="Times New Roman" panose="02020603050405020304" pitchFamily="18" charset="0"/>
              </a:rPr>
              <a:t>	   public float </a:t>
            </a:r>
            <a:r>
              <a:rPr lang="en-US" sz="2000" dirty="0" err="1">
                <a:latin typeface="Times New Roman" panose="02020603050405020304" pitchFamily="18" charset="0"/>
                <a:cs typeface="Times New Roman" panose="02020603050405020304" pitchFamily="18" charset="0"/>
              </a:rPr>
              <a:t>dtb</a:t>
            </a:r>
            <a:r>
              <a:rPr lang="en-US" sz="20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0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000" dirty="0" smtClean="0">
                <a:latin typeface="Times New Roman" panose="02020603050405020304" pitchFamily="18" charset="0"/>
                <a:cs typeface="Times New Roman" panose="02020603050405020304" pitchFamily="18" charset="0"/>
              </a:rPr>
              <a:t>static </a:t>
            </a:r>
            <a:r>
              <a:rPr lang="en-US" sz="2000" dirty="0">
                <a:latin typeface="Times New Roman" panose="02020603050405020304" pitchFamily="18" charset="0"/>
                <a:cs typeface="Times New Roman" panose="02020603050405020304" pitchFamily="18" charset="0"/>
              </a:rPr>
              <a:t>HOCSINH </a:t>
            </a:r>
            <a:r>
              <a:rPr lang="en-US" sz="2000" dirty="0" err="1">
                <a:latin typeface="Times New Roman" panose="02020603050405020304" pitchFamily="18" charset="0"/>
                <a:cs typeface="Times New Roman" panose="02020603050405020304" pitchFamily="18" charset="0"/>
              </a:rPr>
              <a:t>hs</a:t>
            </a:r>
            <a:r>
              <a:rPr lang="en-US" sz="20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000" dirty="0" smtClean="0">
                <a:latin typeface="Times New Roman" panose="02020603050405020304" pitchFamily="18" charset="0"/>
                <a:cs typeface="Times New Roman" panose="02020603050405020304" pitchFamily="18" charset="0"/>
              </a:rPr>
              <a:t>static </a:t>
            </a:r>
            <a:r>
              <a:rPr lang="en-US" sz="2000" dirty="0">
                <a:latin typeface="Times New Roman" panose="02020603050405020304" pitchFamily="18" charset="0"/>
                <a:cs typeface="Times New Roman" panose="02020603050405020304" pitchFamily="18" charset="0"/>
              </a:rPr>
              <a:t>void Main(string[] </a:t>
            </a:r>
            <a:r>
              <a:rPr lang="en-US" sz="2000" dirty="0" err="1">
                <a:latin typeface="Times New Roman" panose="02020603050405020304" pitchFamily="18" charset="0"/>
                <a:cs typeface="Times New Roman" panose="02020603050405020304" pitchFamily="18" charset="0"/>
              </a:rPr>
              <a:t>args</a:t>
            </a:r>
            <a:r>
              <a:rPr lang="en-US" sz="20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000" dirty="0" smtClean="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a:p>
            <a:pPr eaLnBrk="1" hangingPunct="1">
              <a:spcBef>
                <a:spcPct val="20000"/>
              </a:spcBef>
              <a:buClr>
                <a:schemeClr val="hlink"/>
              </a:buClr>
              <a:buFont typeface="Wingdings" panose="05000000000000000000" pitchFamily="2" charset="2"/>
              <a:buNone/>
            </a:pPr>
            <a:r>
              <a:rPr lang="en-US" sz="2000" dirty="0" smtClean="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Nhap</a:t>
            </a:r>
            <a:r>
              <a:rPr lang="en-US" sz="20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000" dirty="0" smtClean="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Xuat</a:t>
            </a:r>
            <a:r>
              <a:rPr lang="en-US" sz="2000" dirty="0">
                <a:latin typeface="Times New Roman" panose="02020603050405020304" pitchFamily="18" charset="0"/>
                <a:cs typeface="Times New Roman" panose="02020603050405020304" pitchFamily="18" charset="0"/>
              </a:rPr>
              <a:t>();            </a:t>
            </a:r>
          </a:p>
          <a:p>
            <a:pPr eaLnBrk="1" hangingPunct="1">
              <a:spcBef>
                <a:spcPct val="20000"/>
              </a:spcBef>
              <a:buClr>
                <a:schemeClr val="hlink"/>
              </a:buClr>
              <a:buFont typeface="Wingdings" panose="05000000000000000000" pitchFamily="2" charset="2"/>
              <a:buNone/>
            </a:pPr>
            <a:r>
              <a:rPr lang="en-US" sz="2000" dirty="0" smtClean="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sp>
        <p:nvSpPr>
          <p:cNvPr id="19462" name="Content Placeholder 2"/>
          <p:cNvSpPr txBox="1">
            <a:spLocks/>
          </p:cNvSpPr>
          <p:nvPr/>
        </p:nvSpPr>
        <p:spPr bwMode="gray">
          <a:xfrm>
            <a:off x="3581400" y="1371600"/>
            <a:ext cx="5562600" cy="542607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marL="273050" indent="-27305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chemeClr val="hlink"/>
              </a:buClr>
              <a:buFont typeface="Wingdings" panose="05000000000000000000" pitchFamily="2" charset="2"/>
              <a:buNone/>
            </a:pPr>
            <a:r>
              <a:rPr lang="en-US" sz="2000" dirty="0" smtClean="0">
                <a:latin typeface="Times New Roman" panose="02020603050405020304" pitchFamily="18" charset="0"/>
                <a:cs typeface="Times New Roman" panose="02020603050405020304" pitchFamily="18" charset="0"/>
              </a:rPr>
              <a:t>static </a:t>
            </a:r>
            <a:r>
              <a:rPr lang="en-US" sz="2000" dirty="0">
                <a:latin typeface="Times New Roman" panose="02020603050405020304" pitchFamily="18" charset="0"/>
                <a:cs typeface="Times New Roman" panose="02020603050405020304" pitchFamily="18" charset="0"/>
              </a:rPr>
              <a:t>void </a:t>
            </a:r>
            <a:r>
              <a:rPr lang="en-US" sz="2000" dirty="0" err="1">
                <a:latin typeface="Times New Roman" panose="02020603050405020304" pitchFamily="18" charset="0"/>
                <a:cs typeface="Times New Roman" panose="02020603050405020304" pitchFamily="18" charset="0"/>
              </a:rPr>
              <a:t>Nhap</a:t>
            </a:r>
            <a:r>
              <a:rPr lang="en-US" sz="20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000" dirty="0" smtClean="0">
                <a:latin typeface="Times New Roman" panose="02020603050405020304" pitchFamily="18" charset="0"/>
                <a:cs typeface="Times New Roman" panose="02020603050405020304" pitchFamily="18" charset="0"/>
              </a:rPr>
              <a:t>{ </a:t>
            </a:r>
            <a:endParaRPr lang="en-US" sz="2000" dirty="0">
              <a:latin typeface="Times New Roman" panose="02020603050405020304" pitchFamily="18" charset="0"/>
              <a:cs typeface="Times New Roman" panose="02020603050405020304" pitchFamily="18" charset="0"/>
            </a:endParaRPr>
          </a:p>
          <a:p>
            <a:pPr eaLnBrk="1" hangingPunct="1">
              <a:spcBef>
                <a:spcPct val="20000"/>
              </a:spcBef>
              <a:buClr>
                <a:schemeClr val="hlink"/>
              </a:buClr>
              <a:buFont typeface="Wingdings" panose="05000000000000000000" pitchFamily="2" charset="2"/>
              <a:buNone/>
            </a:pP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Console.Write</a:t>
            </a:r>
            <a:r>
              <a:rPr lang="en-US" sz="2000" dirty="0">
                <a:latin typeface="Times New Roman" panose="02020603050405020304" pitchFamily="18" charset="0"/>
                <a:cs typeface="Times New Roman" panose="02020603050405020304" pitchFamily="18" charset="0"/>
              </a:rPr>
              <a:t>("</a:t>
            </a:r>
            <a:r>
              <a:rPr lang="en-US" sz="2000" dirty="0" err="1">
                <a:latin typeface="Times New Roman" panose="02020603050405020304" pitchFamily="18" charset="0"/>
                <a:cs typeface="Times New Roman" panose="02020603050405020304" pitchFamily="18" charset="0"/>
              </a:rPr>
              <a:t>Nhap</a:t>
            </a:r>
            <a:r>
              <a:rPr lang="en-US" sz="2000" dirty="0">
                <a:latin typeface="Times New Roman" panose="02020603050405020304" pitchFamily="18" charset="0"/>
                <a:cs typeface="Times New Roman" panose="02020603050405020304" pitchFamily="18" charset="0"/>
              </a:rPr>
              <a:t> ho ten: ");</a:t>
            </a:r>
          </a:p>
          <a:p>
            <a:pPr eaLnBrk="1" hangingPunct="1">
              <a:spcBef>
                <a:spcPct val="20000"/>
              </a:spcBef>
              <a:buClr>
                <a:schemeClr val="hlink"/>
              </a:buClr>
              <a:buFont typeface="Wingdings" panose="05000000000000000000" pitchFamily="2" charset="2"/>
              <a:buNone/>
            </a:pPr>
            <a:r>
              <a:rPr lang="en-US" sz="2000" dirty="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hs.hoten</a:t>
            </a:r>
            <a:r>
              <a:rPr lang="en-US" sz="2000" dirty="0" smtClean="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Console.ReadLine</a:t>
            </a:r>
            <a:r>
              <a:rPr lang="en-US" sz="20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000" dirty="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Console.Write</a:t>
            </a:r>
            <a:r>
              <a:rPr lang="en-US" sz="2000" dirty="0">
                <a:latin typeface="Times New Roman" panose="02020603050405020304" pitchFamily="18" charset="0"/>
                <a:cs typeface="Times New Roman" panose="02020603050405020304" pitchFamily="18" charset="0"/>
              </a:rPr>
              <a:t>("</a:t>
            </a:r>
            <a:r>
              <a:rPr lang="en-US" sz="2000" dirty="0" err="1">
                <a:latin typeface="Times New Roman" panose="02020603050405020304" pitchFamily="18" charset="0"/>
                <a:cs typeface="Times New Roman" panose="02020603050405020304" pitchFamily="18" charset="0"/>
              </a:rPr>
              <a:t>Nhap</a:t>
            </a:r>
            <a:r>
              <a:rPr lang="en-US" sz="2000" dirty="0">
                <a:latin typeface="Times New Roman" panose="02020603050405020304" pitchFamily="18" charset="0"/>
                <a:cs typeface="Times New Roman" panose="02020603050405020304" pitchFamily="18" charset="0"/>
              </a:rPr>
              <a:t> diem </a:t>
            </a:r>
            <a:r>
              <a:rPr lang="en-US" sz="2000" dirty="0" err="1">
                <a:latin typeface="Times New Roman" panose="02020603050405020304" pitchFamily="18" charset="0"/>
                <a:cs typeface="Times New Roman" panose="02020603050405020304" pitchFamily="18" charset="0"/>
              </a:rPr>
              <a:t>toan</a:t>
            </a:r>
            <a:r>
              <a:rPr lang="en-US" sz="2000" dirty="0">
                <a:latin typeface="Times New Roman" panose="02020603050405020304" pitchFamily="18" charset="0"/>
                <a:cs typeface="Times New Roman" panose="02020603050405020304" pitchFamily="18" charset="0"/>
              </a:rPr>
              <a:t>: ");</a:t>
            </a:r>
          </a:p>
          <a:p>
            <a:pPr eaLnBrk="1" hangingPunct="1">
              <a:spcBef>
                <a:spcPct val="20000"/>
              </a:spcBef>
              <a:buClr>
                <a:schemeClr val="hlink"/>
              </a:buClr>
              <a:buFont typeface="Wingdings" panose="05000000000000000000" pitchFamily="2" charset="2"/>
              <a:buNone/>
            </a:pPr>
            <a:r>
              <a:rPr lang="en-US" sz="2000" dirty="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hs.toan</a:t>
            </a:r>
            <a:r>
              <a:rPr lang="en-US" sz="2000" dirty="0" smtClean="0">
                <a:latin typeface="Times New Roman" panose="02020603050405020304" pitchFamily="18" charset="0"/>
                <a:cs typeface="Times New Roman" panose="02020603050405020304" pitchFamily="18" charset="0"/>
              </a:rPr>
              <a:t>=</a:t>
            </a:r>
            <a:r>
              <a:rPr lang="en-US" sz="2000" dirty="0" err="1" smtClean="0">
                <a:latin typeface="Times New Roman" panose="02020603050405020304" pitchFamily="18" charset="0"/>
                <a:cs typeface="Times New Roman" panose="02020603050405020304" pitchFamily="18" charset="0"/>
              </a:rPr>
              <a:t>int.Parse</a:t>
            </a:r>
            <a:r>
              <a:rPr lang="en-US" sz="2000" dirty="0" smtClean="0">
                <a:latin typeface="Times New Roman" panose="02020603050405020304" pitchFamily="18" charset="0"/>
                <a:cs typeface="Times New Roman" panose="02020603050405020304" pitchFamily="18" charset="0"/>
              </a:rPr>
              <a:t>(</a:t>
            </a:r>
            <a:r>
              <a:rPr lang="en-US" sz="2000" dirty="0" err="1" smtClean="0">
                <a:latin typeface="Times New Roman" panose="02020603050405020304" pitchFamily="18" charset="0"/>
                <a:cs typeface="Times New Roman" panose="02020603050405020304" pitchFamily="18" charset="0"/>
              </a:rPr>
              <a:t>Console.ReadLine</a:t>
            </a:r>
            <a:r>
              <a:rPr lang="en-US" sz="20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000" dirty="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Console.Write</a:t>
            </a:r>
            <a:r>
              <a:rPr lang="en-US" sz="2000" dirty="0">
                <a:latin typeface="Times New Roman" panose="02020603050405020304" pitchFamily="18" charset="0"/>
                <a:cs typeface="Times New Roman" panose="02020603050405020304" pitchFamily="18" charset="0"/>
              </a:rPr>
              <a:t>("</a:t>
            </a:r>
            <a:r>
              <a:rPr lang="en-US" sz="2000" dirty="0" err="1">
                <a:latin typeface="Times New Roman" panose="02020603050405020304" pitchFamily="18" charset="0"/>
                <a:cs typeface="Times New Roman" panose="02020603050405020304" pitchFamily="18" charset="0"/>
              </a:rPr>
              <a:t>Nhap</a:t>
            </a:r>
            <a:r>
              <a:rPr lang="en-US" sz="2000" dirty="0">
                <a:latin typeface="Times New Roman" panose="02020603050405020304" pitchFamily="18" charset="0"/>
                <a:cs typeface="Times New Roman" panose="02020603050405020304" pitchFamily="18" charset="0"/>
              </a:rPr>
              <a:t> diem van: ");</a:t>
            </a:r>
          </a:p>
          <a:p>
            <a:pPr eaLnBrk="1" hangingPunct="1">
              <a:spcBef>
                <a:spcPct val="20000"/>
              </a:spcBef>
              <a:buClr>
                <a:schemeClr val="hlink"/>
              </a:buClr>
              <a:buFont typeface="Wingdings" panose="05000000000000000000" pitchFamily="2" charset="2"/>
              <a:buNone/>
            </a:pPr>
            <a:r>
              <a:rPr lang="en-US" sz="2000" dirty="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hs.van</a:t>
            </a:r>
            <a:r>
              <a:rPr lang="en-US" sz="2000" dirty="0" smtClean="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int.Parse</a:t>
            </a:r>
            <a:r>
              <a:rPr lang="en-US" sz="2000" dirty="0">
                <a:latin typeface="Times New Roman" panose="02020603050405020304" pitchFamily="18" charset="0"/>
                <a:cs typeface="Times New Roman" panose="02020603050405020304" pitchFamily="18" charset="0"/>
              </a:rPr>
              <a:t>(</a:t>
            </a:r>
            <a:r>
              <a:rPr lang="en-US" sz="2000" dirty="0" err="1">
                <a:latin typeface="Times New Roman" panose="02020603050405020304" pitchFamily="18" charset="0"/>
                <a:cs typeface="Times New Roman" panose="02020603050405020304" pitchFamily="18" charset="0"/>
              </a:rPr>
              <a:t>Console.ReadLine</a:t>
            </a:r>
            <a:r>
              <a:rPr lang="en-US" sz="2000" dirty="0">
                <a:latin typeface="Times New Roman" panose="02020603050405020304" pitchFamily="18" charset="0"/>
                <a:cs typeface="Times New Roman" panose="02020603050405020304" pitchFamily="18" charset="0"/>
              </a:rPr>
              <a:t>()); </a:t>
            </a:r>
          </a:p>
          <a:p>
            <a:pPr eaLnBrk="1" hangingPunct="1">
              <a:spcBef>
                <a:spcPct val="20000"/>
              </a:spcBef>
              <a:buClr>
                <a:schemeClr val="hlink"/>
              </a:buClr>
              <a:buFont typeface="Wingdings" panose="05000000000000000000" pitchFamily="2" charset="2"/>
              <a:buNone/>
            </a:pPr>
            <a:r>
              <a:rPr lang="en-US" sz="2000" dirty="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hs.dtb</a:t>
            </a:r>
            <a:r>
              <a:rPr lang="en-US" sz="2000" dirty="0" smtClean="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 (float)(</a:t>
            </a:r>
            <a:r>
              <a:rPr lang="en-US" sz="2000" dirty="0" err="1">
                <a:latin typeface="Times New Roman" panose="02020603050405020304" pitchFamily="18" charset="0"/>
                <a:cs typeface="Times New Roman" panose="02020603050405020304" pitchFamily="18" charset="0"/>
              </a:rPr>
              <a:t>hs.toan</a:t>
            </a:r>
            <a:r>
              <a:rPr lang="en-US" sz="2000" dirty="0">
                <a:latin typeface="Times New Roman" panose="02020603050405020304" pitchFamily="18" charset="0"/>
                <a:cs typeface="Times New Roman" panose="02020603050405020304" pitchFamily="18" charset="0"/>
              </a:rPr>
              <a:t> + </a:t>
            </a:r>
            <a:r>
              <a:rPr lang="en-US" sz="2000" dirty="0" err="1">
                <a:latin typeface="Times New Roman" panose="02020603050405020304" pitchFamily="18" charset="0"/>
                <a:cs typeface="Times New Roman" panose="02020603050405020304" pitchFamily="18" charset="0"/>
              </a:rPr>
              <a:t>hs.van</a:t>
            </a:r>
            <a:r>
              <a:rPr lang="en-US" sz="2000" dirty="0">
                <a:latin typeface="Times New Roman" panose="02020603050405020304" pitchFamily="18" charset="0"/>
                <a:cs typeface="Times New Roman" panose="02020603050405020304" pitchFamily="18" charset="0"/>
              </a:rPr>
              <a:t>) / 2;</a:t>
            </a:r>
          </a:p>
          <a:p>
            <a:pPr eaLnBrk="1" hangingPunct="1">
              <a:spcBef>
                <a:spcPct val="20000"/>
              </a:spcBef>
              <a:buClr>
                <a:schemeClr val="hlink"/>
              </a:buClr>
              <a:buFont typeface="Wingdings" panose="05000000000000000000" pitchFamily="2" charset="2"/>
              <a:buNone/>
            </a:pPr>
            <a:r>
              <a:rPr lang="en-US" sz="2000" dirty="0" smtClean="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a:p>
            <a:pPr eaLnBrk="1" hangingPunct="1">
              <a:spcBef>
                <a:spcPct val="20000"/>
              </a:spcBef>
              <a:buClr>
                <a:schemeClr val="hlink"/>
              </a:buClr>
              <a:buFont typeface="Wingdings" panose="05000000000000000000" pitchFamily="2" charset="2"/>
              <a:buNone/>
            </a:pPr>
            <a:r>
              <a:rPr lang="en-US" sz="2000" dirty="0" smtClean="0">
                <a:latin typeface="Times New Roman" panose="02020603050405020304" pitchFamily="18" charset="0"/>
                <a:cs typeface="Times New Roman" panose="02020603050405020304" pitchFamily="18" charset="0"/>
              </a:rPr>
              <a:t>static </a:t>
            </a:r>
            <a:r>
              <a:rPr lang="en-US" sz="2000" dirty="0">
                <a:latin typeface="Times New Roman" panose="02020603050405020304" pitchFamily="18" charset="0"/>
                <a:cs typeface="Times New Roman" panose="02020603050405020304" pitchFamily="18" charset="0"/>
              </a:rPr>
              <a:t>void </a:t>
            </a:r>
            <a:r>
              <a:rPr lang="en-US" sz="2000" dirty="0" err="1">
                <a:latin typeface="Times New Roman" panose="02020603050405020304" pitchFamily="18" charset="0"/>
                <a:cs typeface="Times New Roman" panose="02020603050405020304" pitchFamily="18" charset="0"/>
              </a:rPr>
              <a:t>Xuat</a:t>
            </a:r>
            <a:r>
              <a:rPr lang="en-US" sz="20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000" dirty="0" smtClean="0">
                <a:latin typeface="Times New Roman" panose="02020603050405020304" pitchFamily="18" charset="0"/>
                <a:cs typeface="Times New Roman" panose="02020603050405020304" pitchFamily="18" charset="0"/>
              </a:rPr>
              <a:t>{ </a:t>
            </a:r>
            <a:endParaRPr lang="en-US" sz="2000" dirty="0">
              <a:latin typeface="Times New Roman" panose="02020603050405020304" pitchFamily="18" charset="0"/>
              <a:cs typeface="Times New Roman" panose="02020603050405020304" pitchFamily="18" charset="0"/>
            </a:endParaRPr>
          </a:p>
          <a:p>
            <a:pPr eaLnBrk="1" hangingPunct="1">
              <a:spcBef>
                <a:spcPct val="20000"/>
              </a:spcBef>
              <a:buClr>
                <a:schemeClr val="hlink"/>
              </a:buClr>
              <a:buFont typeface="Wingdings" panose="05000000000000000000" pitchFamily="2" charset="2"/>
              <a:buNone/>
            </a:pP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Console.WriteLine</a:t>
            </a:r>
            <a:r>
              <a:rPr lang="en-US" sz="2000" dirty="0">
                <a:latin typeface="Times New Roman" panose="02020603050405020304" pitchFamily="18" charset="0"/>
                <a:cs typeface="Times New Roman" panose="02020603050405020304" pitchFamily="18" charset="0"/>
              </a:rPr>
              <a:t>("Diem </a:t>
            </a:r>
            <a:r>
              <a:rPr lang="en-US" sz="2000" dirty="0" err="1">
                <a:latin typeface="Times New Roman" panose="02020603050405020304" pitchFamily="18" charset="0"/>
                <a:cs typeface="Times New Roman" panose="02020603050405020304" pitchFamily="18" charset="0"/>
              </a:rPr>
              <a:t>trung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binh</a:t>
            </a:r>
            <a:r>
              <a:rPr lang="en-US" sz="2000" dirty="0">
                <a:latin typeface="Times New Roman" panose="02020603050405020304" pitchFamily="18" charset="0"/>
                <a:cs typeface="Times New Roman" panose="02020603050405020304" pitchFamily="18" charset="0"/>
              </a:rPr>
              <a:t>: {0: 0.00}", </a:t>
            </a:r>
            <a:r>
              <a:rPr lang="en-US" sz="2000" dirty="0" err="1">
                <a:latin typeface="Times New Roman" panose="02020603050405020304" pitchFamily="18" charset="0"/>
                <a:cs typeface="Times New Roman" panose="02020603050405020304" pitchFamily="18" charset="0"/>
              </a:rPr>
              <a:t>hs.dtb</a:t>
            </a:r>
            <a:r>
              <a:rPr lang="en-US" sz="2000" dirty="0" smtClean="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000" dirty="0" smtClean="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dirty="0" smtClean="0"/>
              <a:t>PP </a:t>
            </a:r>
            <a:r>
              <a:rPr lang="en-US" dirty="0" err="1" smtClean="0"/>
              <a:t>Lập</a:t>
            </a:r>
            <a:r>
              <a:rPr lang="en-US" dirty="0" smtClean="0"/>
              <a:t> </a:t>
            </a:r>
            <a:r>
              <a:rPr lang="en-US" dirty="0" err="1" smtClean="0"/>
              <a:t>trình</a:t>
            </a:r>
            <a:r>
              <a:rPr lang="en-US" dirty="0" smtClean="0"/>
              <a:t> </a:t>
            </a:r>
            <a:r>
              <a:rPr lang="en-US" dirty="0" err="1" smtClean="0"/>
              <a:t>hướng</a:t>
            </a:r>
            <a:r>
              <a:rPr lang="en-US" dirty="0" smtClean="0"/>
              <a:t> </a:t>
            </a:r>
            <a:r>
              <a:rPr lang="en-US" dirty="0" err="1" smtClean="0"/>
              <a:t>đối</a:t>
            </a:r>
            <a:r>
              <a:rPr lang="en-US" dirty="0" smtClean="0"/>
              <a:t> </a:t>
            </a:r>
            <a:r>
              <a:rPr lang="en-US" dirty="0" err="1" smtClean="0"/>
              <a:t>tượng</a:t>
            </a:r>
            <a:endParaRPr lang="en-US" dirty="0" smtClean="0">
              <a:solidFill>
                <a:schemeClr val="accent1"/>
              </a:solidFill>
            </a:endParaRPr>
          </a:p>
        </p:txBody>
      </p:sp>
      <p:sp>
        <p:nvSpPr>
          <p:cNvPr id="25" name="Content Placeholder 2"/>
          <p:cNvSpPr>
            <a:spLocks noGrp="1"/>
          </p:cNvSpPr>
          <p:nvPr>
            <p:ph idx="1"/>
          </p:nvPr>
        </p:nvSpPr>
        <p:spPr>
          <a:xfrm>
            <a:off x="628650" y="1600200"/>
            <a:ext cx="7886700" cy="4568825"/>
          </a:xfrm>
        </p:spPr>
        <p:txBody>
          <a:bodyPr>
            <a:noAutofit/>
          </a:bodyPr>
          <a:lstStyle/>
          <a:p>
            <a:pPr marL="422910" indent="-457200" algn="just" eaLnBrk="1" fontAlgn="auto" hangingPunct="1">
              <a:lnSpc>
                <a:spcPct val="150000"/>
              </a:lnSpc>
              <a:spcAft>
                <a:spcPts val="0"/>
              </a:spcAft>
              <a:defRPr/>
            </a:pPr>
            <a:r>
              <a:rPr lang="vi-VN" b="0" dirty="0"/>
              <a:t>Chương trình là một hệ thống những lớp đối tượng. Mỗi một lớp đối tượng về mặt thực tế tương ứng với những đối tượng có xuất hiện trong thực tế. </a:t>
            </a: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BA1C1B4-F93A-4297-988E-43ED48700B64}" type="slidenum">
              <a:rPr lang="en-US">
                <a:solidFill>
                  <a:schemeClr val="bg1"/>
                </a:solidFill>
                <a:latin typeface="Verdana" panose="020B0604030504040204" pitchFamily="34" charset="0"/>
              </a:rPr>
              <a:pPr eaLnBrk="1" hangingPunct="1"/>
              <a:t>22</a:t>
            </a:fld>
            <a:endParaRPr lang="en-US">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dirty="0" smtClean="0"/>
              <a:t>PP </a:t>
            </a:r>
            <a:r>
              <a:rPr lang="en-US" dirty="0" err="1" smtClean="0"/>
              <a:t>Lập</a:t>
            </a:r>
            <a:r>
              <a:rPr lang="en-US" dirty="0" smtClean="0"/>
              <a:t> </a:t>
            </a:r>
            <a:r>
              <a:rPr lang="en-US" dirty="0" err="1" smtClean="0"/>
              <a:t>trình</a:t>
            </a:r>
            <a:r>
              <a:rPr lang="en-US" dirty="0" smtClean="0"/>
              <a:t> </a:t>
            </a:r>
            <a:r>
              <a:rPr lang="en-US" dirty="0" err="1" smtClean="0"/>
              <a:t>hướng</a:t>
            </a:r>
            <a:r>
              <a:rPr lang="en-US" dirty="0" smtClean="0"/>
              <a:t> </a:t>
            </a:r>
            <a:r>
              <a:rPr lang="en-US" dirty="0" err="1" smtClean="0"/>
              <a:t>đối</a:t>
            </a:r>
            <a:r>
              <a:rPr lang="en-US" dirty="0" smtClean="0"/>
              <a:t> </a:t>
            </a:r>
            <a:r>
              <a:rPr lang="en-US" dirty="0" err="1" smtClean="0"/>
              <a:t>tượng</a:t>
            </a:r>
            <a:endParaRPr lang="en-US" dirty="0" smtClean="0">
              <a:solidFill>
                <a:schemeClr val="accent1"/>
              </a:solidFill>
            </a:endParaRPr>
          </a:p>
        </p:txBody>
      </p:sp>
      <p:sp>
        <p:nvSpPr>
          <p:cNvPr id="25" name="Content Placeholder 2"/>
          <p:cNvSpPr>
            <a:spLocks noGrp="1"/>
          </p:cNvSpPr>
          <p:nvPr>
            <p:ph idx="1"/>
          </p:nvPr>
        </p:nvSpPr>
        <p:spPr>
          <a:xfrm>
            <a:off x="628650" y="1600200"/>
            <a:ext cx="7886700" cy="4568825"/>
          </a:xfrm>
        </p:spPr>
        <p:txBody>
          <a:bodyPr>
            <a:noAutofit/>
          </a:bodyPr>
          <a:lstStyle/>
          <a:p>
            <a:pPr marL="422910" indent="-457200" algn="just" eaLnBrk="1" fontAlgn="auto" hangingPunct="1">
              <a:lnSpc>
                <a:spcPct val="150000"/>
              </a:lnSpc>
              <a:spcAft>
                <a:spcPts val="0"/>
              </a:spcAft>
              <a:defRPr/>
            </a:pPr>
            <a:r>
              <a:rPr lang="vi-VN" b="0" dirty="0" smtClean="0"/>
              <a:t>L</a:t>
            </a:r>
            <a:r>
              <a:rPr lang="en-US" b="0" dirty="0" smtClean="0"/>
              <a:t>T</a:t>
            </a:r>
            <a:r>
              <a:rPr lang="vi-VN" b="0" dirty="0" smtClean="0"/>
              <a:t> </a:t>
            </a:r>
            <a:r>
              <a:rPr lang="vi-VN" b="0" dirty="0"/>
              <a:t>hướng đối tượng là xây dựng những lớp đối tượng và yêu cầu chúng thực hiện những trách nhiệm của mình.</a:t>
            </a:r>
          </a:p>
          <a:p>
            <a:pPr marL="422910" indent="-457200" algn="just" eaLnBrk="1" fontAlgn="auto" hangingPunct="1">
              <a:lnSpc>
                <a:spcPct val="150000"/>
              </a:lnSpc>
              <a:spcAft>
                <a:spcPts val="0"/>
              </a:spcAft>
              <a:defRPr/>
            </a:pPr>
            <a:r>
              <a:rPr lang="vi-VN" b="0" dirty="0" smtClean="0"/>
              <a:t>L</a:t>
            </a:r>
            <a:r>
              <a:rPr lang="en-US" b="0" dirty="0" smtClean="0"/>
              <a:t>T </a:t>
            </a:r>
            <a:r>
              <a:rPr lang="vi-VN" b="0" dirty="0" smtClean="0"/>
              <a:t>hướng </a:t>
            </a:r>
            <a:r>
              <a:rPr lang="vi-VN" b="0" dirty="0"/>
              <a:t>đối tượng là phương pháp </a:t>
            </a:r>
            <a:r>
              <a:rPr lang="en-US" b="0" dirty="0" smtClean="0"/>
              <a:t>LT</a:t>
            </a:r>
            <a:r>
              <a:rPr lang="vi-VN" b="0" dirty="0" smtClean="0"/>
              <a:t> </a:t>
            </a:r>
            <a:r>
              <a:rPr lang="vi-VN" b="0" dirty="0"/>
              <a:t>dựa trên kiến trúc </a:t>
            </a:r>
            <a:r>
              <a:rPr lang="vi-VN" dirty="0"/>
              <a:t>lớp </a:t>
            </a:r>
            <a:r>
              <a:rPr lang="vi-VN" b="0" dirty="0"/>
              <a:t>(class) </a:t>
            </a:r>
            <a:r>
              <a:rPr lang="vi-VN" b="0" dirty="0" smtClean="0"/>
              <a:t>và </a:t>
            </a:r>
            <a:r>
              <a:rPr lang="vi-VN" dirty="0"/>
              <a:t>đối tượng </a:t>
            </a:r>
            <a:r>
              <a:rPr lang="vi-VN" b="0" dirty="0"/>
              <a:t>(object</a:t>
            </a:r>
            <a:r>
              <a:rPr lang="vi-VN" b="0" dirty="0" smtClean="0"/>
              <a:t>)</a:t>
            </a:r>
            <a:endParaRPr lang="en-US" b="0" dirty="0" smtClean="0"/>
          </a:p>
          <a:p>
            <a:pPr algn="just" eaLnBrk="1" fontAlgn="auto" hangingPunct="1">
              <a:lnSpc>
                <a:spcPct val="150000"/>
              </a:lnSpc>
              <a:spcAft>
                <a:spcPts val="0"/>
              </a:spcAft>
              <a:defRPr/>
            </a:pPr>
            <a:endParaRPr lang="vi-VN" b="0" dirty="0"/>
          </a:p>
          <a:p>
            <a:pPr marL="422910" indent="-457200" algn="just" eaLnBrk="1" fontAlgn="auto" hangingPunct="1">
              <a:lnSpc>
                <a:spcPct val="150000"/>
              </a:lnSpc>
              <a:spcAft>
                <a:spcPts val="0"/>
              </a:spcAft>
              <a:defRPr/>
            </a:pPr>
            <a:endParaRPr lang="vi-VN" dirty="0"/>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BA1C1B4-F93A-4297-988E-43ED48700B64}" type="slidenum">
              <a:rPr lang="en-US">
                <a:solidFill>
                  <a:schemeClr val="bg1"/>
                </a:solidFill>
                <a:latin typeface="Verdana" panose="020B0604030504040204" pitchFamily="34" charset="0"/>
              </a:rPr>
              <a:pPr eaLnBrk="1" hangingPunct="1"/>
              <a:t>23</a:t>
            </a:fld>
            <a:endParaRPr lang="en-US">
              <a:solidFill>
                <a:schemeClr val="bg1"/>
              </a:solidFill>
              <a:latin typeface="Verdana" panose="020B0604030504040204" pitchFamily="34" charset="0"/>
            </a:endParaRPr>
          </a:p>
        </p:txBody>
      </p:sp>
    </p:spTree>
    <p:extLst>
      <p:ext uri="{BB962C8B-B14F-4D97-AF65-F5344CB8AC3E}">
        <p14:creationId xmlns="" xmlns:p14="http://schemas.microsoft.com/office/powerpoint/2010/main" val="190145278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smtClean="0"/>
              <a:t>Đối tượng là gì ?</a:t>
            </a:r>
            <a:endParaRPr lang="en-US" smtClean="0">
              <a:solidFill>
                <a:schemeClr val="accent1"/>
              </a:solidFill>
            </a:endParaRPr>
          </a:p>
        </p:txBody>
      </p:sp>
      <p:sp>
        <p:nvSpPr>
          <p:cNvPr id="25" name="Content Placeholder 2"/>
          <p:cNvSpPr>
            <a:spLocks noGrp="1"/>
          </p:cNvSpPr>
          <p:nvPr>
            <p:ph idx="1"/>
          </p:nvPr>
        </p:nvSpPr>
        <p:spPr>
          <a:xfrm>
            <a:off x="628650" y="1447800"/>
            <a:ext cx="7886700" cy="4721225"/>
          </a:xfrm>
        </p:spPr>
        <p:txBody>
          <a:bodyPr>
            <a:noAutofit/>
          </a:bodyPr>
          <a:lstStyle/>
          <a:p>
            <a:pPr marL="240030" indent="-274320" algn="just" eaLnBrk="1" fontAlgn="auto" hangingPunct="1">
              <a:lnSpc>
                <a:spcPct val="150000"/>
              </a:lnSpc>
              <a:spcAft>
                <a:spcPts val="0"/>
              </a:spcAft>
              <a:buFont typeface="Wingdings 2"/>
              <a:buChar char=""/>
              <a:defRPr/>
            </a:pPr>
            <a:r>
              <a:rPr lang="vi-VN" dirty="0"/>
              <a:t>Đối tượng trong thế giới thực: là một thực thể cụ thể mà ta có thể sờ, nhìn thấy hay cảm nhận được.</a:t>
            </a:r>
          </a:p>
          <a:p>
            <a:pPr marL="240030" indent="-274320" algn="just" eaLnBrk="1" fontAlgn="auto" hangingPunct="1">
              <a:lnSpc>
                <a:spcPct val="150000"/>
              </a:lnSpc>
              <a:spcAft>
                <a:spcPts val="0"/>
              </a:spcAft>
              <a:buFont typeface="Wingdings 2"/>
              <a:buChar char=""/>
              <a:defRPr/>
            </a:pPr>
            <a:r>
              <a:rPr lang="vi-VN" dirty="0"/>
              <a:t>Đối tượng phần mềm: dùng để biểu diễn các đối tượng trong thế giới thực.</a:t>
            </a:r>
          </a:p>
          <a:p>
            <a:pPr marL="240030" indent="-274320" algn="just" eaLnBrk="1" fontAlgn="auto" hangingPunct="1">
              <a:lnSpc>
                <a:spcPct val="150000"/>
              </a:lnSpc>
              <a:spcAft>
                <a:spcPts val="0"/>
              </a:spcAft>
              <a:buFont typeface="Wingdings 2"/>
              <a:buChar char=""/>
              <a:defRPr/>
            </a:pPr>
            <a:r>
              <a:rPr lang="vi-VN" dirty="0"/>
              <a:t>Mỗi đối tượng bao gồm 2 thành phần: thuộc tính và hành động.</a:t>
            </a: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897DB11-B61C-4E5F-8AA8-8F0020B799C7}" type="slidenum">
              <a:rPr lang="en-US">
                <a:solidFill>
                  <a:schemeClr val="bg1"/>
                </a:solidFill>
                <a:latin typeface="Verdana" panose="020B0604030504040204" pitchFamily="34" charset="0"/>
              </a:rPr>
              <a:pPr eaLnBrk="1" hangingPunct="1"/>
              <a:t>24</a:t>
            </a:fld>
            <a:endParaRPr lang="en-US">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dirty="0" err="1" smtClean="0"/>
              <a:t>Đối</a:t>
            </a:r>
            <a:r>
              <a:rPr lang="en-US" dirty="0" smtClean="0"/>
              <a:t> </a:t>
            </a:r>
            <a:r>
              <a:rPr lang="en-US" dirty="0" err="1" smtClean="0"/>
              <a:t>tượng</a:t>
            </a:r>
            <a:r>
              <a:rPr lang="en-US" dirty="0" smtClean="0"/>
              <a:t> </a:t>
            </a:r>
            <a:r>
              <a:rPr lang="en-US" dirty="0" err="1" smtClean="0"/>
              <a:t>là</a:t>
            </a:r>
            <a:r>
              <a:rPr lang="en-US" dirty="0" smtClean="0"/>
              <a:t> </a:t>
            </a:r>
            <a:r>
              <a:rPr lang="en-US" dirty="0" err="1" smtClean="0"/>
              <a:t>gì</a:t>
            </a:r>
            <a:r>
              <a:rPr lang="en-US" dirty="0" smtClean="0"/>
              <a:t> ?</a:t>
            </a:r>
            <a:endParaRPr lang="en-US" dirty="0" smtClean="0">
              <a:solidFill>
                <a:schemeClr val="accent1"/>
              </a:solidFill>
            </a:endParaRPr>
          </a:p>
        </p:txBody>
      </p:sp>
      <p:sp>
        <p:nvSpPr>
          <p:cNvPr id="25" name="Content Placeholder 2"/>
          <p:cNvSpPr>
            <a:spLocks noGrp="1"/>
          </p:cNvSpPr>
          <p:nvPr>
            <p:ph idx="1"/>
          </p:nvPr>
        </p:nvSpPr>
        <p:spPr>
          <a:xfrm>
            <a:off x="628650" y="1600200"/>
            <a:ext cx="7886700" cy="4568825"/>
          </a:xfrm>
        </p:spPr>
        <p:txBody>
          <a:bodyPr>
            <a:noAutofit/>
          </a:bodyPr>
          <a:lstStyle/>
          <a:p>
            <a:pPr marL="0" indent="0" eaLnBrk="1" fontAlgn="auto" hangingPunct="1">
              <a:lnSpc>
                <a:spcPct val="150000"/>
              </a:lnSpc>
              <a:spcAft>
                <a:spcPts val="0"/>
              </a:spcAft>
              <a:buNone/>
              <a:defRPr/>
            </a:pPr>
            <a:r>
              <a:rPr lang="en-US" sz="2800" b="0" dirty="0" smtClean="0"/>
              <a:t>VD: </a:t>
            </a:r>
            <a:r>
              <a:rPr lang="en-US" sz="2800" b="0" dirty="0" err="1" smtClean="0"/>
              <a:t>một</a:t>
            </a:r>
            <a:r>
              <a:rPr lang="en-US" sz="2800" b="0" dirty="0" smtClean="0"/>
              <a:t> </a:t>
            </a:r>
            <a:r>
              <a:rPr lang="en-US" sz="2800" b="0" dirty="0" err="1" smtClean="0"/>
              <a:t>người</a:t>
            </a:r>
            <a:r>
              <a:rPr lang="en-US" sz="2800" b="0" dirty="0" smtClean="0"/>
              <a:t> A</a:t>
            </a:r>
          </a:p>
          <a:p>
            <a:pPr>
              <a:lnSpc>
                <a:spcPct val="150000"/>
              </a:lnSpc>
              <a:defRPr/>
            </a:pPr>
            <a:r>
              <a:rPr lang="en-US" sz="2800" dirty="0" err="1" smtClean="0"/>
              <a:t>Một</a:t>
            </a:r>
            <a:r>
              <a:rPr lang="en-US" sz="2800" dirty="0" smtClean="0"/>
              <a:t> </a:t>
            </a:r>
            <a:r>
              <a:rPr lang="en-US" sz="2800" dirty="0" err="1" smtClean="0"/>
              <a:t>người</a:t>
            </a:r>
            <a:r>
              <a:rPr lang="en-US" sz="2800" dirty="0" smtClean="0"/>
              <a:t> </a:t>
            </a:r>
            <a:r>
              <a:rPr lang="en-US" sz="2800" dirty="0" err="1" smtClean="0"/>
              <a:t>có</a:t>
            </a:r>
            <a:r>
              <a:rPr lang="en-US" sz="2800" dirty="0" smtClean="0"/>
              <a:t> </a:t>
            </a:r>
            <a:r>
              <a:rPr lang="en-US" sz="2800" dirty="0" err="1" smtClean="0"/>
              <a:t>các</a:t>
            </a:r>
            <a:r>
              <a:rPr lang="en-US" sz="2800" dirty="0" smtClean="0"/>
              <a:t> </a:t>
            </a:r>
            <a:r>
              <a:rPr lang="en-US" sz="2800" dirty="0" err="1" smtClean="0"/>
              <a:t>thuộc</a:t>
            </a:r>
            <a:r>
              <a:rPr lang="en-US" sz="2800" dirty="0" smtClean="0"/>
              <a:t> </a:t>
            </a:r>
            <a:r>
              <a:rPr lang="en-US" sz="2800" dirty="0" err="1" smtClean="0"/>
              <a:t>tính</a:t>
            </a:r>
            <a:r>
              <a:rPr lang="en-US" sz="2800" dirty="0" smtClean="0"/>
              <a:t>: </a:t>
            </a:r>
            <a:r>
              <a:rPr lang="en-US" sz="2800" dirty="0" err="1" smtClean="0"/>
              <a:t>tên</a:t>
            </a:r>
            <a:r>
              <a:rPr lang="en-US" sz="2800" dirty="0" smtClean="0"/>
              <a:t>, </a:t>
            </a:r>
            <a:r>
              <a:rPr lang="en-US" sz="2800" dirty="0" err="1" smtClean="0"/>
              <a:t>tuổi</a:t>
            </a:r>
            <a:r>
              <a:rPr lang="en-US" sz="2800" dirty="0" smtClean="0"/>
              <a:t>, </a:t>
            </a:r>
            <a:r>
              <a:rPr lang="en-US" sz="2800" dirty="0" err="1" smtClean="0"/>
              <a:t>địa</a:t>
            </a:r>
            <a:r>
              <a:rPr lang="en-US" sz="2800" dirty="0" smtClean="0"/>
              <a:t> </a:t>
            </a:r>
            <a:r>
              <a:rPr lang="en-US" sz="2800" dirty="0" err="1" smtClean="0"/>
              <a:t>chỉ</a:t>
            </a:r>
            <a:r>
              <a:rPr lang="en-US" sz="2800" dirty="0" smtClean="0"/>
              <a:t>, </a:t>
            </a:r>
            <a:r>
              <a:rPr lang="en-US" sz="2800" dirty="0" err="1" smtClean="0"/>
              <a:t>màu</a:t>
            </a:r>
            <a:r>
              <a:rPr lang="en-US" sz="2800" dirty="0" smtClean="0"/>
              <a:t> </a:t>
            </a:r>
            <a:r>
              <a:rPr lang="en-US" sz="2800" dirty="0" err="1" smtClean="0"/>
              <a:t>mắt</a:t>
            </a:r>
            <a:r>
              <a:rPr lang="en-US" sz="2800" dirty="0" smtClean="0"/>
              <a:t>, …</a:t>
            </a:r>
          </a:p>
          <a:p>
            <a:pPr>
              <a:lnSpc>
                <a:spcPct val="150000"/>
              </a:lnSpc>
              <a:defRPr/>
            </a:pPr>
            <a:r>
              <a:rPr lang="en-US" sz="2800" dirty="0" err="1" smtClean="0"/>
              <a:t>Các</a:t>
            </a:r>
            <a:r>
              <a:rPr lang="en-US" sz="2800" dirty="0" smtClean="0"/>
              <a:t> </a:t>
            </a:r>
            <a:r>
              <a:rPr lang="en-US" sz="2800" dirty="0" err="1" smtClean="0"/>
              <a:t>hành</a:t>
            </a:r>
            <a:r>
              <a:rPr lang="en-US" sz="2800" dirty="0" smtClean="0"/>
              <a:t> </a:t>
            </a:r>
            <a:r>
              <a:rPr lang="en-US" sz="2800" dirty="0" err="1" smtClean="0"/>
              <a:t>động</a:t>
            </a:r>
            <a:r>
              <a:rPr lang="en-US" sz="2800" dirty="0" smtClean="0"/>
              <a:t>: </a:t>
            </a:r>
            <a:r>
              <a:rPr lang="en-US" sz="2800" dirty="0" err="1" smtClean="0"/>
              <a:t>đi</a:t>
            </a:r>
            <a:r>
              <a:rPr lang="en-US" sz="2800" dirty="0" smtClean="0"/>
              <a:t>, </a:t>
            </a:r>
            <a:r>
              <a:rPr lang="en-US" sz="2800" dirty="0" err="1" smtClean="0"/>
              <a:t>nói</a:t>
            </a:r>
            <a:r>
              <a:rPr lang="en-US" sz="2800" dirty="0" smtClean="0"/>
              <a:t>, </a:t>
            </a:r>
            <a:r>
              <a:rPr lang="en-US" sz="2800" dirty="0" err="1" smtClean="0"/>
              <a:t>thở</a:t>
            </a:r>
            <a:r>
              <a:rPr lang="en-US" sz="2800" dirty="0" smtClean="0"/>
              <a:t>, …	</a:t>
            </a:r>
          </a:p>
          <a:p>
            <a:pPr marL="240030" indent="-274320" eaLnBrk="1" fontAlgn="auto" hangingPunct="1">
              <a:lnSpc>
                <a:spcPct val="150000"/>
              </a:lnSpc>
              <a:spcAft>
                <a:spcPts val="0"/>
              </a:spcAft>
              <a:buFont typeface="Wingdings 2"/>
              <a:buChar char=""/>
              <a:defRPr/>
            </a:pPr>
            <a:endParaRPr lang="en-US" sz="2800" b="0" dirty="0" smtClean="0">
              <a:solidFill>
                <a:schemeClr val="accent2">
                  <a:lumMod val="50000"/>
                </a:schemeClr>
              </a:solidFill>
            </a:endParaRPr>
          </a:p>
          <a:p>
            <a:pPr marL="240030" indent="-274320" eaLnBrk="1" fontAlgn="auto" hangingPunct="1">
              <a:lnSpc>
                <a:spcPct val="150000"/>
              </a:lnSpc>
              <a:spcAft>
                <a:spcPts val="0"/>
              </a:spcAft>
              <a:buFont typeface="Wingdings 2"/>
              <a:buChar char=""/>
              <a:defRPr/>
            </a:pPr>
            <a:endParaRPr lang="vi-VN" sz="2800" b="0" dirty="0">
              <a:solidFill>
                <a:schemeClr val="accent2">
                  <a:lumMod val="50000"/>
                </a:schemeClr>
              </a:solidFill>
            </a:endParaRP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45C7BED-7FAB-4826-B536-65CEE50B9974}" type="slidenum">
              <a:rPr lang="en-US">
                <a:solidFill>
                  <a:schemeClr val="bg1"/>
                </a:solidFill>
                <a:latin typeface="Verdana" panose="020B0604030504040204" pitchFamily="34" charset="0"/>
              </a:rPr>
              <a:pPr eaLnBrk="1" hangingPunct="1"/>
              <a:t>25</a:t>
            </a:fld>
            <a:endParaRPr lang="en-US">
              <a:solidFill>
                <a:schemeClr val="bg1"/>
              </a:solidFill>
              <a:latin typeface="Verdana" panose="020B0604030504040204" pitchFamily="34" charset="0"/>
            </a:endParaRPr>
          </a:p>
        </p:txBody>
      </p:sp>
      <p:sp>
        <p:nvSpPr>
          <p:cNvPr id="5" name="Rectangle 4"/>
          <p:cNvSpPr>
            <a:spLocks noChangeArrowheads="1"/>
          </p:cNvSpPr>
          <p:nvPr/>
        </p:nvSpPr>
        <p:spPr bwMode="auto">
          <a:xfrm>
            <a:off x="419100" y="4648200"/>
            <a:ext cx="8305800" cy="1981200"/>
          </a:xfrm>
          <a:prstGeom prst="rect">
            <a:avLst/>
          </a:prstGeom>
          <a:solidFill>
            <a:srgbClr val="00CCFF"/>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sz="2800" b="1" dirty="0" err="1"/>
              <a:t>Một</a:t>
            </a:r>
            <a:r>
              <a:rPr lang="en-GB" sz="2800" b="1" dirty="0"/>
              <a:t> </a:t>
            </a:r>
            <a:r>
              <a:rPr lang="en-GB" sz="2800" b="1" dirty="0" err="1"/>
              <a:t>đối</a:t>
            </a:r>
            <a:r>
              <a:rPr lang="en-GB" sz="2800" b="1" dirty="0"/>
              <a:t> </a:t>
            </a:r>
            <a:r>
              <a:rPr lang="en-GB" sz="2800" b="1" dirty="0" err="1"/>
              <a:t>tượng</a:t>
            </a:r>
            <a:r>
              <a:rPr lang="en-GB" sz="2800" b="1" dirty="0"/>
              <a:t> </a:t>
            </a:r>
            <a:r>
              <a:rPr lang="en-GB" sz="2800" b="1" dirty="0" err="1"/>
              <a:t>là</a:t>
            </a:r>
            <a:r>
              <a:rPr lang="en-GB" sz="2800" b="1" dirty="0"/>
              <a:t> 1 </a:t>
            </a:r>
            <a:r>
              <a:rPr lang="en-GB" sz="2800" b="1" dirty="0" err="1"/>
              <a:t>thực</a:t>
            </a:r>
            <a:r>
              <a:rPr lang="en-GB" sz="2800" b="1" dirty="0"/>
              <a:t> </a:t>
            </a:r>
            <a:r>
              <a:rPr lang="en-GB" sz="2800" b="1" dirty="0" err="1"/>
              <a:t>thể</a:t>
            </a:r>
            <a:r>
              <a:rPr lang="en-GB" sz="2800" b="1" dirty="0"/>
              <a:t> </a:t>
            </a:r>
            <a:r>
              <a:rPr lang="en-GB" sz="2800" b="1" dirty="0" err="1"/>
              <a:t>bao</a:t>
            </a:r>
            <a:r>
              <a:rPr lang="en-GB" sz="2800" b="1" dirty="0"/>
              <a:t> </a:t>
            </a:r>
            <a:r>
              <a:rPr lang="en-GB" sz="2800" b="1" dirty="0" err="1"/>
              <a:t>gồm</a:t>
            </a:r>
            <a:endParaRPr lang="en-GB" sz="2800" b="1" dirty="0"/>
          </a:p>
          <a:p>
            <a:pPr algn="ctr" eaLnBrk="1" hangingPunct="1"/>
            <a:r>
              <a:rPr lang="en-GB" sz="2800" b="1" dirty="0" err="1">
                <a:solidFill>
                  <a:schemeClr val="accent2"/>
                </a:solidFill>
              </a:rPr>
              <a:t>thuộc</a:t>
            </a:r>
            <a:r>
              <a:rPr lang="en-GB" sz="2800" b="1" dirty="0">
                <a:solidFill>
                  <a:schemeClr val="accent2"/>
                </a:solidFill>
              </a:rPr>
              <a:t> </a:t>
            </a:r>
            <a:r>
              <a:rPr lang="en-GB" sz="2800" b="1" dirty="0" err="1">
                <a:solidFill>
                  <a:schemeClr val="accent2"/>
                </a:solidFill>
              </a:rPr>
              <a:t>tính</a:t>
            </a:r>
            <a:r>
              <a:rPr lang="en-GB" sz="2800" b="1" dirty="0"/>
              <a:t> </a:t>
            </a:r>
            <a:r>
              <a:rPr lang="en-GB" sz="2800" b="1" dirty="0" smtClean="0"/>
              <a:t>&amp; </a:t>
            </a:r>
            <a:r>
              <a:rPr lang="en-GB" sz="2800" b="1" dirty="0" err="1">
                <a:solidFill>
                  <a:schemeClr val="accent2"/>
                </a:solidFill>
              </a:rPr>
              <a:t>hành</a:t>
            </a:r>
            <a:r>
              <a:rPr lang="en-GB" sz="2800" b="1" dirty="0">
                <a:solidFill>
                  <a:schemeClr val="accent2"/>
                </a:solidFill>
              </a:rPr>
              <a:t> </a:t>
            </a:r>
            <a:r>
              <a:rPr lang="en-GB" sz="2800" b="1" dirty="0" err="1">
                <a:solidFill>
                  <a:schemeClr val="accent2"/>
                </a:solidFill>
              </a:rPr>
              <a:t>động</a:t>
            </a:r>
            <a:r>
              <a:rPr lang="en-GB" dirty="0"/>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smtClean="0"/>
              <a:t>Lớp đối tượng là gì ?</a:t>
            </a:r>
            <a:endParaRPr lang="en-US" smtClean="0">
              <a:solidFill>
                <a:schemeClr val="accent1"/>
              </a:solidFill>
            </a:endParaRPr>
          </a:p>
        </p:txBody>
      </p:sp>
      <p:sp>
        <p:nvSpPr>
          <p:cNvPr id="25" name="Content Placeholder 2"/>
          <p:cNvSpPr>
            <a:spLocks noGrp="1"/>
          </p:cNvSpPr>
          <p:nvPr>
            <p:ph idx="1"/>
          </p:nvPr>
        </p:nvSpPr>
        <p:spPr>
          <a:xfrm>
            <a:off x="628650" y="1600200"/>
            <a:ext cx="7886700" cy="4568825"/>
          </a:xfrm>
        </p:spPr>
        <p:txBody>
          <a:bodyPr>
            <a:noAutofit/>
          </a:bodyPr>
          <a:lstStyle/>
          <a:p>
            <a:pPr marL="422910" indent="-457200" algn="just" eaLnBrk="1" fontAlgn="auto" hangingPunct="1">
              <a:lnSpc>
                <a:spcPct val="150000"/>
              </a:lnSpc>
              <a:spcAft>
                <a:spcPts val="0"/>
              </a:spcAft>
              <a:defRPr/>
            </a:pPr>
            <a:r>
              <a:rPr lang="en-US" b="0" dirty="0" err="1" smtClean="0"/>
              <a:t>Lớp</a:t>
            </a:r>
            <a:r>
              <a:rPr lang="en-US" b="0" dirty="0" smtClean="0"/>
              <a:t> </a:t>
            </a:r>
            <a:r>
              <a:rPr lang="en-US" b="0" dirty="0" err="1" smtClean="0"/>
              <a:t>đối</a:t>
            </a:r>
            <a:r>
              <a:rPr lang="en-US" b="0" dirty="0" smtClean="0"/>
              <a:t> </a:t>
            </a:r>
            <a:r>
              <a:rPr lang="en-US" b="0" dirty="0" err="1" smtClean="0"/>
              <a:t>tượng</a:t>
            </a:r>
            <a:r>
              <a:rPr lang="en-US" b="0" dirty="0" smtClean="0"/>
              <a:t> </a:t>
            </a:r>
            <a:r>
              <a:rPr lang="en-US" b="0" dirty="0" err="1" smtClean="0"/>
              <a:t>thể</a:t>
            </a:r>
            <a:r>
              <a:rPr lang="en-US" b="0" dirty="0" smtClean="0"/>
              <a:t> </a:t>
            </a:r>
            <a:r>
              <a:rPr lang="en-US" b="0" dirty="0" err="1" smtClean="0"/>
              <a:t>hiện</a:t>
            </a:r>
            <a:r>
              <a:rPr lang="en-US" b="0" dirty="0" smtClean="0"/>
              <a:t> </a:t>
            </a:r>
            <a:r>
              <a:rPr lang="en-US" b="0" dirty="0" err="1" smtClean="0"/>
              <a:t>cho</a:t>
            </a:r>
            <a:r>
              <a:rPr lang="en-US" b="0" dirty="0" smtClean="0"/>
              <a:t> </a:t>
            </a:r>
            <a:r>
              <a:rPr lang="en-US" b="0" dirty="0" err="1" smtClean="0"/>
              <a:t>một</a:t>
            </a:r>
            <a:r>
              <a:rPr lang="en-US" b="0" dirty="0" smtClean="0"/>
              <a:t> </a:t>
            </a:r>
            <a:r>
              <a:rPr lang="en-US" b="0" dirty="0" err="1" smtClean="0"/>
              <a:t>nhóm</a:t>
            </a:r>
            <a:r>
              <a:rPr lang="en-US" b="0" dirty="0" smtClean="0"/>
              <a:t> </a:t>
            </a:r>
            <a:r>
              <a:rPr lang="en-US" b="0" dirty="0" err="1" smtClean="0"/>
              <a:t>các</a:t>
            </a:r>
            <a:r>
              <a:rPr lang="en-US" b="0" dirty="0" smtClean="0"/>
              <a:t> </a:t>
            </a:r>
            <a:r>
              <a:rPr lang="en-US" b="0" dirty="0" err="1" smtClean="0"/>
              <a:t>đối</a:t>
            </a:r>
            <a:r>
              <a:rPr lang="en-US" b="0" dirty="0" smtClean="0"/>
              <a:t> </a:t>
            </a:r>
            <a:r>
              <a:rPr lang="en-US" b="0" dirty="0" err="1" smtClean="0"/>
              <a:t>tượng</a:t>
            </a:r>
            <a:r>
              <a:rPr lang="en-US" b="0" dirty="0" smtClean="0"/>
              <a:t> </a:t>
            </a:r>
            <a:r>
              <a:rPr lang="en-US" b="0" dirty="0" err="1" smtClean="0"/>
              <a:t>giống</a:t>
            </a:r>
            <a:r>
              <a:rPr lang="en-US" b="0" dirty="0" smtClean="0"/>
              <a:t> </a:t>
            </a:r>
            <a:r>
              <a:rPr lang="en-US" b="0" dirty="0" err="1" smtClean="0"/>
              <a:t>nhau</a:t>
            </a:r>
            <a:r>
              <a:rPr lang="en-US" b="0" dirty="0" smtClean="0"/>
              <a:t> (</a:t>
            </a:r>
            <a:r>
              <a:rPr lang="en-US" b="0" dirty="0" err="1" smtClean="0"/>
              <a:t>cùng</a:t>
            </a:r>
            <a:r>
              <a:rPr lang="en-US" b="0" dirty="0" smtClean="0"/>
              <a:t> </a:t>
            </a:r>
            <a:r>
              <a:rPr lang="en-US" b="0" dirty="0" err="1" smtClean="0"/>
              <a:t>thuộc</a:t>
            </a:r>
            <a:r>
              <a:rPr lang="en-US" b="0" dirty="0" smtClean="0"/>
              <a:t> </a:t>
            </a:r>
            <a:r>
              <a:rPr lang="en-US" b="0" dirty="0" err="1" smtClean="0"/>
              <a:t>tính</a:t>
            </a:r>
            <a:r>
              <a:rPr lang="en-US" b="0" dirty="0" smtClean="0"/>
              <a:t> &amp; </a:t>
            </a:r>
            <a:r>
              <a:rPr lang="en-US" b="0" dirty="0" err="1" smtClean="0"/>
              <a:t>hành</a:t>
            </a:r>
            <a:r>
              <a:rPr lang="en-US" b="0" dirty="0" smtClean="0"/>
              <a:t> </a:t>
            </a:r>
            <a:r>
              <a:rPr lang="en-US" b="0" dirty="0" err="1" smtClean="0"/>
              <a:t>động</a:t>
            </a:r>
            <a:r>
              <a:rPr lang="en-US" b="0" dirty="0" smtClean="0"/>
              <a:t>)</a:t>
            </a:r>
          </a:p>
          <a:p>
            <a:pPr marL="422910" indent="-457200" algn="just" eaLnBrk="1" fontAlgn="auto" hangingPunct="1">
              <a:lnSpc>
                <a:spcPct val="150000"/>
              </a:lnSpc>
              <a:spcAft>
                <a:spcPts val="0"/>
              </a:spcAft>
              <a:defRPr/>
            </a:pPr>
            <a:r>
              <a:rPr lang="en-US" b="0" dirty="0" smtClean="0"/>
              <a:t>VD: </a:t>
            </a:r>
            <a:r>
              <a:rPr lang="en-US" b="0" dirty="0" err="1" smtClean="0"/>
              <a:t>học</a:t>
            </a:r>
            <a:r>
              <a:rPr lang="en-US" b="0" dirty="0" smtClean="0"/>
              <a:t> </a:t>
            </a:r>
            <a:r>
              <a:rPr lang="en-US" b="0" dirty="0" err="1" smtClean="0"/>
              <a:t>sinh</a:t>
            </a:r>
            <a:r>
              <a:rPr lang="en-US" b="0" dirty="0" smtClean="0"/>
              <a:t> A, </a:t>
            </a:r>
            <a:r>
              <a:rPr lang="en-US" b="0" dirty="0" err="1" smtClean="0"/>
              <a:t>học</a:t>
            </a:r>
            <a:r>
              <a:rPr lang="en-US" b="0" dirty="0" smtClean="0"/>
              <a:t> </a:t>
            </a:r>
            <a:r>
              <a:rPr lang="en-US" b="0" dirty="0" err="1" smtClean="0"/>
              <a:t>sinh</a:t>
            </a:r>
            <a:r>
              <a:rPr lang="en-US" b="0" dirty="0" smtClean="0"/>
              <a:t> B, </a:t>
            </a:r>
            <a:r>
              <a:rPr lang="en-US" b="0" dirty="0" err="1" smtClean="0"/>
              <a:t>học</a:t>
            </a:r>
            <a:r>
              <a:rPr lang="en-US" b="0" dirty="0" smtClean="0"/>
              <a:t> </a:t>
            </a:r>
            <a:r>
              <a:rPr lang="en-US" b="0" dirty="0" err="1" smtClean="0"/>
              <a:t>sinh</a:t>
            </a:r>
            <a:r>
              <a:rPr lang="en-US" b="0" dirty="0" smtClean="0"/>
              <a:t> C…</a:t>
            </a:r>
          </a:p>
          <a:p>
            <a:pPr algn="just" eaLnBrk="1" fontAlgn="auto" hangingPunct="1">
              <a:lnSpc>
                <a:spcPct val="150000"/>
              </a:lnSpc>
              <a:spcAft>
                <a:spcPts val="0"/>
              </a:spcAft>
              <a:defRPr/>
            </a:pPr>
            <a:endParaRPr lang="en-US" b="0" dirty="0" smtClean="0"/>
          </a:p>
          <a:p>
            <a:pPr marL="422910" indent="-457200" algn="just" eaLnBrk="1" fontAlgn="auto" hangingPunct="1">
              <a:lnSpc>
                <a:spcPct val="150000"/>
              </a:lnSpc>
              <a:spcAft>
                <a:spcPts val="0"/>
              </a:spcAft>
              <a:defRPr/>
            </a:pPr>
            <a:endParaRPr lang="vi-VN" b="0" dirty="0"/>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34E0119-5BAE-4155-BC2F-9D7B63A4B444}" type="slidenum">
              <a:rPr lang="en-US">
                <a:solidFill>
                  <a:schemeClr val="bg1"/>
                </a:solidFill>
                <a:latin typeface="Verdana" panose="020B0604030504040204" pitchFamily="34" charset="0"/>
              </a:rPr>
              <a:pPr eaLnBrk="1" hangingPunct="1"/>
              <a:t>26</a:t>
            </a:fld>
            <a:endParaRPr lang="en-US">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a:bodyPr>
          <a:lstStyle/>
          <a:p>
            <a:pPr eaLnBrk="1" hangingPunct="1"/>
            <a:r>
              <a:rPr lang="en-US" dirty="0" err="1" smtClean="0"/>
              <a:t>Thiết</a:t>
            </a:r>
            <a:r>
              <a:rPr lang="en-US" dirty="0" smtClean="0"/>
              <a:t> </a:t>
            </a:r>
            <a:r>
              <a:rPr lang="en-US" dirty="0" err="1" smtClean="0"/>
              <a:t>kế</a:t>
            </a:r>
            <a:r>
              <a:rPr lang="en-US" dirty="0" smtClean="0"/>
              <a:t> </a:t>
            </a:r>
            <a:r>
              <a:rPr lang="en-US" dirty="0" err="1" smtClean="0"/>
              <a:t>phần</a:t>
            </a:r>
            <a:r>
              <a:rPr lang="en-US" dirty="0" smtClean="0"/>
              <a:t> </a:t>
            </a:r>
            <a:r>
              <a:rPr lang="en-US" dirty="0" err="1" smtClean="0"/>
              <a:t>mềm</a:t>
            </a:r>
            <a:r>
              <a:rPr lang="en-US" dirty="0" smtClean="0"/>
              <a:t> </a:t>
            </a:r>
            <a:r>
              <a:rPr lang="en-US" dirty="0" err="1" smtClean="0"/>
              <a:t>hướng</a:t>
            </a:r>
            <a:r>
              <a:rPr lang="en-US" dirty="0" smtClean="0"/>
              <a:t> </a:t>
            </a:r>
            <a:r>
              <a:rPr lang="en-US" dirty="0" err="1" smtClean="0"/>
              <a:t>đối</a:t>
            </a:r>
            <a:r>
              <a:rPr lang="en-US" dirty="0" smtClean="0"/>
              <a:t> </a:t>
            </a:r>
            <a:r>
              <a:rPr lang="en-US" dirty="0" err="1" smtClean="0"/>
              <a:t>tượng</a:t>
            </a:r>
            <a:endParaRPr lang="en-US" dirty="0" smtClean="0">
              <a:solidFill>
                <a:schemeClr val="accent1"/>
              </a:solidFill>
            </a:endParaRP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BFF75DD-A4D0-49E7-8394-171D7822DED2}" type="slidenum">
              <a:rPr lang="en-US">
                <a:solidFill>
                  <a:schemeClr val="bg1"/>
                </a:solidFill>
                <a:latin typeface="Verdana" panose="020B0604030504040204" pitchFamily="34" charset="0"/>
              </a:rPr>
              <a:pPr eaLnBrk="1" hangingPunct="1"/>
              <a:t>27</a:t>
            </a:fld>
            <a:endParaRPr lang="en-US">
              <a:solidFill>
                <a:schemeClr val="bg1"/>
              </a:solidFill>
              <a:latin typeface="Verdana" panose="020B0604030504040204" pitchFamily="34" charset="0"/>
            </a:endParaRPr>
          </a:p>
        </p:txBody>
      </p:sp>
      <p:sp>
        <p:nvSpPr>
          <p:cNvPr id="24580" name="Rectangle 3"/>
          <p:cNvSpPr txBox="1">
            <a:spLocks noChangeArrowheads="1"/>
          </p:cNvSpPr>
          <p:nvPr/>
        </p:nvSpPr>
        <p:spPr bwMode="gray">
          <a:xfrm>
            <a:off x="628650" y="1447800"/>
            <a:ext cx="7886700" cy="51054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a:lnSpc>
                <a:spcPct val="150000"/>
              </a:lnSpc>
              <a:spcBef>
                <a:spcPct val="20000"/>
              </a:spcBef>
              <a:buClr>
                <a:schemeClr val="hlink"/>
              </a:buClr>
              <a:buFont typeface="Wingdings" panose="05000000000000000000" pitchFamily="2" charset="2"/>
              <a:buChar char="§"/>
            </a:pPr>
            <a:r>
              <a:rPr lang="en-US" sz="3200" dirty="0" err="1">
                <a:latin typeface="Times New Roman" panose="02020603050405020304" pitchFamily="18" charset="0"/>
                <a:cs typeface="Times New Roman" panose="02020603050405020304" pitchFamily="18" charset="0"/>
              </a:rPr>
              <a:t>Trừu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tượng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hóa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dữ</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liệu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hàm</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thủ</a:t>
            </a:r>
            <a:r>
              <a:rPr lang="en-US" sz="3200" dirty="0" smtClean="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tục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liên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quan</a:t>
            </a:r>
            <a:endParaRPr lang="en-US" sz="3200" dirty="0">
              <a:latin typeface="Times New Roman" panose="02020603050405020304" pitchFamily="18" charset="0"/>
              <a:cs typeface="Times New Roman" panose="02020603050405020304" pitchFamily="18" charset="0"/>
            </a:endParaRPr>
          </a:p>
          <a:p>
            <a:pPr algn="just">
              <a:lnSpc>
                <a:spcPct val="150000"/>
              </a:lnSpc>
              <a:spcBef>
                <a:spcPct val="20000"/>
              </a:spcBef>
              <a:buClr>
                <a:schemeClr val="hlink"/>
              </a:buClr>
              <a:buFont typeface="Wingdings" panose="05000000000000000000" pitchFamily="2" charset="2"/>
              <a:buChar char="§"/>
            </a:pPr>
            <a:r>
              <a:rPr lang="en-US" sz="3200" dirty="0">
                <a:latin typeface="Times New Roman" panose="02020603050405020304" pitchFamily="18" charset="0"/>
                <a:cs typeface="Times New Roman" panose="02020603050405020304" pitchFamily="18" charset="0"/>
              </a:rPr>
              <a:t>Chia </a:t>
            </a:r>
            <a:r>
              <a:rPr lang="en-US" sz="3200" dirty="0" err="1">
                <a:latin typeface="Times New Roman" panose="02020603050405020304" pitchFamily="18" charset="0"/>
                <a:cs typeface="Times New Roman" panose="02020603050405020304" pitchFamily="18" charset="0"/>
              </a:rPr>
              <a:t>hệ</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thống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ra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thành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lớp</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đối</a:t>
            </a:r>
            <a:r>
              <a:rPr lang="en-US" sz="3200" dirty="0" smtClean="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tượng</a:t>
            </a:r>
            <a:endParaRPr lang="en-US" sz="3200" dirty="0">
              <a:latin typeface="Times New Roman" panose="02020603050405020304" pitchFamily="18" charset="0"/>
              <a:cs typeface="Times New Roman" panose="02020603050405020304" pitchFamily="18" charset="0"/>
            </a:endParaRPr>
          </a:p>
          <a:p>
            <a:pPr algn="just">
              <a:lnSpc>
                <a:spcPct val="150000"/>
              </a:lnSpc>
              <a:spcBef>
                <a:spcPct val="20000"/>
              </a:spcBef>
              <a:buClr>
                <a:schemeClr val="hlink"/>
              </a:buClr>
              <a:buFont typeface="Wingdings" panose="05000000000000000000" pitchFamily="2" charset="2"/>
              <a:buChar char="§"/>
            </a:pPr>
            <a:r>
              <a:rPr lang="en-US" sz="3200" dirty="0" err="1">
                <a:latin typeface="Times New Roman" panose="02020603050405020304" pitchFamily="18" charset="0"/>
                <a:cs typeface="Times New Roman" panose="02020603050405020304" pitchFamily="18" charset="0"/>
              </a:rPr>
              <a:t>Mỗi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lớp</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đối</a:t>
            </a:r>
            <a:r>
              <a:rPr lang="en-US" sz="3200" dirty="0" smtClean="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tượng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có</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tính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năng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hành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động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biệt</a:t>
            </a:r>
            <a:endParaRPr lang="en-US" sz="3200" dirty="0">
              <a:latin typeface="Times New Roman" panose="02020603050405020304" pitchFamily="18" charset="0"/>
              <a:cs typeface="Times New Roman" panose="02020603050405020304" pitchFamily="18" charset="0"/>
            </a:endParaRPr>
          </a:p>
          <a:p>
            <a:pPr algn="just">
              <a:lnSpc>
                <a:spcPct val="150000"/>
              </a:lnSpc>
              <a:spcBef>
                <a:spcPct val="20000"/>
              </a:spcBef>
              <a:buClr>
                <a:schemeClr val="hlink"/>
              </a:buClr>
              <a:buFont typeface="Wingdings" panose="05000000000000000000" pitchFamily="2" charset="2"/>
              <a:buChar char="§"/>
            </a:pP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lớp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có</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thể</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được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sử</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dụng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để</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tạo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ra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nhiều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đối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tượng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cụ</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thể</a:t>
            </a:r>
            <a:endParaRPr lang="en-US" sz="32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smtClean="0"/>
              <a:t>Sự trừu tượng hoá</a:t>
            </a:r>
            <a:endParaRPr lang="en-US" smtClean="0">
              <a:solidFill>
                <a:schemeClr val="accent1"/>
              </a:solidFill>
            </a:endParaRP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B20DC4A-41D1-4815-B2E8-E0506FC620F1}" type="slidenum">
              <a:rPr lang="en-US">
                <a:solidFill>
                  <a:schemeClr val="bg1"/>
                </a:solidFill>
                <a:latin typeface="Verdana" panose="020B0604030504040204" pitchFamily="34" charset="0"/>
              </a:rPr>
              <a:pPr eaLnBrk="1" hangingPunct="1"/>
              <a:t>28</a:t>
            </a:fld>
            <a:endParaRPr lang="en-US">
              <a:solidFill>
                <a:schemeClr val="bg1"/>
              </a:solidFill>
              <a:latin typeface="Verdana" panose="020B0604030504040204" pitchFamily="34" charset="0"/>
            </a:endParaRPr>
          </a:p>
        </p:txBody>
      </p:sp>
      <p:grpSp>
        <p:nvGrpSpPr>
          <p:cNvPr id="25604" name="Group 30"/>
          <p:cNvGrpSpPr>
            <a:grpSpLocks/>
          </p:cNvGrpSpPr>
          <p:nvPr/>
        </p:nvGrpSpPr>
        <p:grpSpPr bwMode="auto">
          <a:xfrm>
            <a:off x="457200" y="4024313"/>
            <a:ext cx="1447800" cy="1103312"/>
            <a:chOff x="192" y="2256"/>
            <a:chExt cx="912" cy="695"/>
          </a:xfrm>
        </p:grpSpPr>
        <p:sp>
          <p:nvSpPr>
            <p:cNvPr id="25621" name="Freeform 4"/>
            <p:cNvSpPr>
              <a:spLocks/>
            </p:cNvSpPr>
            <p:nvPr/>
          </p:nvSpPr>
          <p:spPr bwMode="auto">
            <a:xfrm>
              <a:off x="192" y="2256"/>
              <a:ext cx="842" cy="695"/>
            </a:xfrm>
            <a:custGeom>
              <a:avLst/>
              <a:gdLst>
                <a:gd name="T0" fmla="*/ 266 w 842"/>
                <a:gd name="T1" fmla="*/ 46 h 695"/>
                <a:gd name="T2" fmla="*/ 138 w 842"/>
                <a:gd name="T3" fmla="*/ 156 h 695"/>
                <a:gd name="T4" fmla="*/ 64 w 842"/>
                <a:gd name="T5" fmla="*/ 229 h 695"/>
                <a:gd name="T6" fmla="*/ 0 w 842"/>
                <a:gd name="T7" fmla="*/ 375 h 695"/>
                <a:gd name="T8" fmla="*/ 128 w 842"/>
                <a:gd name="T9" fmla="*/ 631 h 695"/>
                <a:gd name="T10" fmla="*/ 192 w 842"/>
                <a:gd name="T11" fmla="*/ 658 h 695"/>
                <a:gd name="T12" fmla="*/ 266 w 842"/>
                <a:gd name="T13" fmla="*/ 677 h 695"/>
                <a:gd name="T14" fmla="*/ 302 w 842"/>
                <a:gd name="T15" fmla="*/ 695 h 695"/>
                <a:gd name="T16" fmla="*/ 430 w 842"/>
                <a:gd name="T17" fmla="*/ 631 h 695"/>
                <a:gd name="T18" fmla="*/ 522 w 842"/>
                <a:gd name="T19" fmla="*/ 604 h 695"/>
                <a:gd name="T20" fmla="*/ 714 w 842"/>
                <a:gd name="T21" fmla="*/ 549 h 695"/>
                <a:gd name="T22" fmla="*/ 814 w 842"/>
                <a:gd name="T23" fmla="*/ 412 h 695"/>
                <a:gd name="T24" fmla="*/ 842 w 842"/>
                <a:gd name="T25" fmla="*/ 192 h 695"/>
                <a:gd name="T26" fmla="*/ 832 w 842"/>
                <a:gd name="T27" fmla="*/ 137 h 695"/>
                <a:gd name="T28" fmla="*/ 695 w 842"/>
                <a:gd name="T29" fmla="*/ 73 h 695"/>
                <a:gd name="T30" fmla="*/ 567 w 842"/>
                <a:gd name="T31" fmla="*/ 28 h 695"/>
                <a:gd name="T32" fmla="*/ 485 w 842"/>
                <a:gd name="T33" fmla="*/ 0 h 695"/>
                <a:gd name="T34" fmla="*/ 266 w 842"/>
                <a:gd name="T35" fmla="*/ 46 h 6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42" h="695">
                  <a:moveTo>
                    <a:pt x="266" y="46"/>
                  </a:moveTo>
                  <a:cubicBezTo>
                    <a:pt x="226" y="86"/>
                    <a:pt x="184" y="123"/>
                    <a:pt x="138" y="156"/>
                  </a:cubicBezTo>
                  <a:cubicBezTo>
                    <a:pt x="117" y="186"/>
                    <a:pt x="85" y="200"/>
                    <a:pt x="64" y="229"/>
                  </a:cubicBezTo>
                  <a:cubicBezTo>
                    <a:pt x="26" y="280"/>
                    <a:pt x="21" y="317"/>
                    <a:pt x="0" y="375"/>
                  </a:cubicBezTo>
                  <a:cubicBezTo>
                    <a:pt x="12" y="493"/>
                    <a:pt x="6" y="590"/>
                    <a:pt x="128" y="631"/>
                  </a:cubicBezTo>
                  <a:cubicBezTo>
                    <a:pt x="160" y="661"/>
                    <a:pt x="136" y="645"/>
                    <a:pt x="192" y="658"/>
                  </a:cubicBezTo>
                  <a:cubicBezTo>
                    <a:pt x="217" y="664"/>
                    <a:pt x="266" y="677"/>
                    <a:pt x="266" y="677"/>
                  </a:cubicBezTo>
                  <a:cubicBezTo>
                    <a:pt x="278" y="683"/>
                    <a:pt x="289" y="695"/>
                    <a:pt x="302" y="695"/>
                  </a:cubicBezTo>
                  <a:cubicBezTo>
                    <a:pt x="379" y="695"/>
                    <a:pt x="379" y="664"/>
                    <a:pt x="430" y="631"/>
                  </a:cubicBezTo>
                  <a:cubicBezTo>
                    <a:pt x="454" y="615"/>
                    <a:pt x="494" y="613"/>
                    <a:pt x="522" y="604"/>
                  </a:cubicBezTo>
                  <a:cubicBezTo>
                    <a:pt x="585" y="582"/>
                    <a:pt x="649" y="565"/>
                    <a:pt x="714" y="549"/>
                  </a:cubicBezTo>
                  <a:cubicBezTo>
                    <a:pt x="754" y="507"/>
                    <a:pt x="773" y="453"/>
                    <a:pt x="814" y="412"/>
                  </a:cubicBezTo>
                  <a:cubicBezTo>
                    <a:pt x="836" y="343"/>
                    <a:pt x="833" y="264"/>
                    <a:pt x="842" y="192"/>
                  </a:cubicBezTo>
                  <a:cubicBezTo>
                    <a:pt x="839" y="174"/>
                    <a:pt x="840" y="154"/>
                    <a:pt x="832" y="137"/>
                  </a:cubicBezTo>
                  <a:cubicBezTo>
                    <a:pt x="810" y="89"/>
                    <a:pt x="738" y="81"/>
                    <a:pt x="695" y="73"/>
                  </a:cubicBezTo>
                  <a:cubicBezTo>
                    <a:pt x="653" y="52"/>
                    <a:pt x="611" y="43"/>
                    <a:pt x="567" y="28"/>
                  </a:cubicBezTo>
                  <a:cubicBezTo>
                    <a:pt x="540" y="19"/>
                    <a:pt x="485" y="0"/>
                    <a:pt x="485" y="0"/>
                  </a:cubicBezTo>
                  <a:cubicBezTo>
                    <a:pt x="417" y="13"/>
                    <a:pt x="336" y="46"/>
                    <a:pt x="266" y="46"/>
                  </a:cubicBezTo>
                  <a:close/>
                </a:path>
              </a:pathLst>
            </a:custGeom>
            <a:noFill/>
            <a:ln w="19050">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sz="2000"/>
            </a:p>
          </p:txBody>
        </p:sp>
        <p:sp>
          <p:nvSpPr>
            <p:cNvPr id="25622" name="Text Box 5"/>
            <p:cNvSpPr txBox="1">
              <a:spLocks noChangeArrowheads="1"/>
            </p:cNvSpPr>
            <p:nvPr/>
          </p:nvSpPr>
          <p:spPr bwMode="auto">
            <a:xfrm>
              <a:off x="192" y="2496"/>
              <a:ext cx="912" cy="25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en-US" sz="2000" dirty="0" err="1"/>
                <a:t>Thực</a:t>
              </a:r>
              <a:r>
                <a:rPr lang="en-US" sz="2000" dirty="0"/>
                <a:t> </a:t>
              </a:r>
              <a:r>
                <a:rPr lang="en-US" sz="2000" dirty="0" err="1"/>
                <a:t>thể</a:t>
              </a:r>
              <a:endParaRPr lang="en-US" sz="2000" dirty="0"/>
            </a:p>
          </p:txBody>
        </p:sp>
      </p:grpSp>
      <p:sp>
        <p:nvSpPr>
          <p:cNvPr id="25605" name="Line 6"/>
          <p:cNvSpPr>
            <a:spLocks noChangeShapeType="1"/>
          </p:cNvSpPr>
          <p:nvPr/>
        </p:nvSpPr>
        <p:spPr bwMode="auto">
          <a:xfrm>
            <a:off x="2362200" y="2881313"/>
            <a:ext cx="0" cy="3657600"/>
          </a:xfrm>
          <a:prstGeom prst="line">
            <a:avLst/>
          </a:prstGeom>
          <a:noFill/>
          <a:ln w="349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sz="2000"/>
          </a:p>
        </p:txBody>
      </p:sp>
      <p:sp>
        <p:nvSpPr>
          <p:cNvPr id="25606" name="Line 7"/>
          <p:cNvSpPr>
            <a:spLocks noChangeShapeType="1"/>
          </p:cNvSpPr>
          <p:nvPr/>
        </p:nvSpPr>
        <p:spPr bwMode="auto">
          <a:xfrm>
            <a:off x="5638800" y="2881313"/>
            <a:ext cx="0" cy="3657600"/>
          </a:xfrm>
          <a:prstGeom prst="line">
            <a:avLst/>
          </a:prstGeom>
          <a:noFill/>
          <a:ln w="349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sz="2000"/>
          </a:p>
        </p:txBody>
      </p:sp>
      <p:sp>
        <p:nvSpPr>
          <p:cNvPr id="25607" name="Freeform 16"/>
          <p:cNvSpPr>
            <a:spLocks/>
          </p:cNvSpPr>
          <p:nvPr/>
        </p:nvSpPr>
        <p:spPr bwMode="auto">
          <a:xfrm>
            <a:off x="3098800" y="2924175"/>
            <a:ext cx="1843088" cy="1330325"/>
          </a:xfrm>
          <a:custGeom>
            <a:avLst/>
            <a:gdLst>
              <a:gd name="T0" fmla="*/ 2147483647 w 1161"/>
              <a:gd name="T1" fmla="*/ 2147483647 h 838"/>
              <a:gd name="T2" fmla="*/ 2147483647 w 1161"/>
              <a:gd name="T3" fmla="*/ 2147483647 h 838"/>
              <a:gd name="T4" fmla="*/ 2147483647 w 1161"/>
              <a:gd name="T5" fmla="*/ 2147483647 h 838"/>
              <a:gd name="T6" fmla="*/ 2147483647 w 1161"/>
              <a:gd name="T7" fmla="*/ 2147483647 h 838"/>
              <a:gd name="T8" fmla="*/ 2147483647 w 1161"/>
              <a:gd name="T9" fmla="*/ 2147483647 h 838"/>
              <a:gd name="T10" fmla="*/ 2147483647 w 1161"/>
              <a:gd name="T11" fmla="*/ 2147483647 h 838"/>
              <a:gd name="T12" fmla="*/ 2147483647 w 1161"/>
              <a:gd name="T13" fmla="*/ 2147483647 h 838"/>
              <a:gd name="T14" fmla="*/ 2147483647 w 1161"/>
              <a:gd name="T15" fmla="*/ 2147483647 h 838"/>
              <a:gd name="T16" fmla="*/ 2147483647 w 1161"/>
              <a:gd name="T17" fmla="*/ 2147483647 h 838"/>
              <a:gd name="T18" fmla="*/ 2147483647 w 1161"/>
              <a:gd name="T19" fmla="*/ 2147483647 h 838"/>
              <a:gd name="T20" fmla="*/ 2147483647 w 1161"/>
              <a:gd name="T21" fmla="*/ 2147483647 h 838"/>
              <a:gd name="T22" fmla="*/ 2147483647 w 1161"/>
              <a:gd name="T23" fmla="*/ 2147483647 h 838"/>
              <a:gd name="T24" fmla="*/ 2147483647 w 1161"/>
              <a:gd name="T25" fmla="*/ 2147483647 h 838"/>
              <a:gd name="T26" fmla="*/ 2147483647 w 1161"/>
              <a:gd name="T27" fmla="*/ 2147483647 h 838"/>
              <a:gd name="T28" fmla="*/ 2147483647 w 1161"/>
              <a:gd name="T29" fmla="*/ 2147483647 h 838"/>
              <a:gd name="T30" fmla="*/ 2147483647 w 1161"/>
              <a:gd name="T31" fmla="*/ 2147483647 h 838"/>
              <a:gd name="T32" fmla="*/ 2147483647 w 1161"/>
              <a:gd name="T33" fmla="*/ 2147483647 h 838"/>
              <a:gd name="T34" fmla="*/ 2147483647 w 1161"/>
              <a:gd name="T35" fmla="*/ 2147483647 h 838"/>
              <a:gd name="T36" fmla="*/ 0 w 1161"/>
              <a:gd name="T37" fmla="*/ 2147483647 h 838"/>
              <a:gd name="T38" fmla="*/ 2147483647 w 1161"/>
              <a:gd name="T39" fmla="*/ 2147483647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161" h="838">
                <a:moveTo>
                  <a:pt x="9" y="394"/>
                </a:moveTo>
                <a:cubicBezTo>
                  <a:pt x="21" y="335"/>
                  <a:pt x="40" y="241"/>
                  <a:pt x="101" y="211"/>
                </a:cubicBezTo>
                <a:cubicBezTo>
                  <a:pt x="144" y="190"/>
                  <a:pt x="194" y="190"/>
                  <a:pt x="238" y="174"/>
                </a:cubicBezTo>
                <a:cubicBezTo>
                  <a:pt x="284" y="157"/>
                  <a:pt x="327" y="130"/>
                  <a:pt x="375" y="119"/>
                </a:cubicBezTo>
                <a:cubicBezTo>
                  <a:pt x="501" y="91"/>
                  <a:pt x="429" y="109"/>
                  <a:pt x="549" y="92"/>
                </a:cubicBezTo>
                <a:cubicBezTo>
                  <a:pt x="602" y="85"/>
                  <a:pt x="652" y="65"/>
                  <a:pt x="704" y="55"/>
                </a:cubicBezTo>
                <a:cubicBezTo>
                  <a:pt x="914" y="62"/>
                  <a:pt x="945" y="0"/>
                  <a:pt x="1024" y="119"/>
                </a:cubicBezTo>
                <a:cubicBezTo>
                  <a:pt x="1039" y="179"/>
                  <a:pt x="1063" y="241"/>
                  <a:pt x="1097" y="293"/>
                </a:cubicBezTo>
                <a:cubicBezTo>
                  <a:pt x="1113" y="377"/>
                  <a:pt x="1141" y="457"/>
                  <a:pt x="1161" y="540"/>
                </a:cubicBezTo>
                <a:cubicBezTo>
                  <a:pt x="1155" y="577"/>
                  <a:pt x="1157" y="616"/>
                  <a:pt x="1143" y="650"/>
                </a:cubicBezTo>
                <a:cubicBezTo>
                  <a:pt x="1136" y="667"/>
                  <a:pt x="1084" y="686"/>
                  <a:pt x="1070" y="695"/>
                </a:cubicBezTo>
                <a:cubicBezTo>
                  <a:pt x="953" y="774"/>
                  <a:pt x="760" y="793"/>
                  <a:pt x="622" y="805"/>
                </a:cubicBezTo>
                <a:cubicBezTo>
                  <a:pt x="519" y="838"/>
                  <a:pt x="437" y="819"/>
                  <a:pt x="320" y="814"/>
                </a:cubicBezTo>
                <a:cubicBezTo>
                  <a:pt x="262" y="800"/>
                  <a:pt x="298" y="810"/>
                  <a:pt x="229" y="787"/>
                </a:cubicBezTo>
                <a:cubicBezTo>
                  <a:pt x="220" y="784"/>
                  <a:pt x="201" y="778"/>
                  <a:pt x="201" y="778"/>
                </a:cubicBezTo>
                <a:cubicBezTo>
                  <a:pt x="174" y="759"/>
                  <a:pt x="159" y="742"/>
                  <a:pt x="128" y="732"/>
                </a:cubicBezTo>
                <a:cubicBezTo>
                  <a:pt x="107" y="700"/>
                  <a:pt x="82" y="668"/>
                  <a:pt x="55" y="640"/>
                </a:cubicBezTo>
                <a:cubicBezTo>
                  <a:pt x="41" y="586"/>
                  <a:pt x="31" y="530"/>
                  <a:pt x="18" y="476"/>
                </a:cubicBezTo>
                <a:cubicBezTo>
                  <a:pt x="13" y="457"/>
                  <a:pt x="0" y="421"/>
                  <a:pt x="0" y="421"/>
                </a:cubicBezTo>
                <a:cubicBezTo>
                  <a:pt x="3" y="412"/>
                  <a:pt x="9" y="394"/>
                  <a:pt x="9" y="394"/>
                </a:cubicBezTo>
                <a:close/>
              </a:path>
            </a:pathLst>
          </a:custGeom>
          <a:noFill/>
          <a:ln w="222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sz="2000"/>
          </a:p>
        </p:txBody>
      </p:sp>
      <p:sp>
        <p:nvSpPr>
          <p:cNvPr id="25608" name="Freeform 17"/>
          <p:cNvSpPr>
            <a:spLocks/>
          </p:cNvSpPr>
          <p:nvPr/>
        </p:nvSpPr>
        <p:spPr bwMode="auto">
          <a:xfrm>
            <a:off x="3124200" y="4862513"/>
            <a:ext cx="2143125" cy="1392237"/>
          </a:xfrm>
          <a:custGeom>
            <a:avLst/>
            <a:gdLst>
              <a:gd name="T0" fmla="*/ 2147483647 w 1350"/>
              <a:gd name="T1" fmla="*/ 2147483647 h 877"/>
              <a:gd name="T2" fmla="*/ 2147483647 w 1350"/>
              <a:gd name="T3" fmla="*/ 2147483647 h 877"/>
              <a:gd name="T4" fmla="*/ 2147483647 w 1350"/>
              <a:gd name="T5" fmla="*/ 2147483647 h 877"/>
              <a:gd name="T6" fmla="*/ 2147483647 w 1350"/>
              <a:gd name="T7" fmla="*/ 2147483647 h 877"/>
              <a:gd name="T8" fmla="*/ 2147483647 w 1350"/>
              <a:gd name="T9" fmla="*/ 0 h 877"/>
              <a:gd name="T10" fmla="*/ 2147483647 w 1350"/>
              <a:gd name="T11" fmla="*/ 2147483647 h 877"/>
              <a:gd name="T12" fmla="*/ 2147483647 w 1350"/>
              <a:gd name="T13" fmla="*/ 2147483647 h 877"/>
              <a:gd name="T14" fmla="*/ 2147483647 w 1350"/>
              <a:gd name="T15" fmla="*/ 2147483647 h 877"/>
              <a:gd name="T16" fmla="*/ 2147483647 w 1350"/>
              <a:gd name="T17" fmla="*/ 2147483647 h 877"/>
              <a:gd name="T18" fmla="*/ 2147483647 w 1350"/>
              <a:gd name="T19" fmla="*/ 2147483647 h 877"/>
              <a:gd name="T20" fmla="*/ 2147483647 w 1350"/>
              <a:gd name="T21" fmla="*/ 2147483647 h 877"/>
              <a:gd name="T22" fmla="*/ 2147483647 w 1350"/>
              <a:gd name="T23" fmla="*/ 2147483647 h 877"/>
              <a:gd name="T24" fmla="*/ 2147483647 w 1350"/>
              <a:gd name="T25" fmla="*/ 2147483647 h 877"/>
              <a:gd name="T26" fmla="*/ 2147483647 w 1350"/>
              <a:gd name="T27" fmla="*/ 2147483647 h 877"/>
              <a:gd name="T28" fmla="*/ 2147483647 w 1350"/>
              <a:gd name="T29" fmla="*/ 2147483647 h 877"/>
              <a:gd name="T30" fmla="*/ 2147483647 w 1350"/>
              <a:gd name="T31" fmla="*/ 2147483647 h 877"/>
              <a:gd name="T32" fmla="*/ 2147483647 w 1350"/>
              <a:gd name="T33" fmla="*/ 2147483647 h 877"/>
              <a:gd name="T34" fmla="*/ 2147483647 w 1350"/>
              <a:gd name="T35" fmla="*/ 2147483647 h 877"/>
              <a:gd name="T36" fmla="*/ 2147483647 w 1350"/>
              <a:gd name="T37" fmla="*/ 2147483647 h 877"/>
              <a:gd name="T38" fmla="*/ 2147483647 w 1350"/>
              <a:gd name="T39" fmla="*/ 2147483647 h 877"/>
              <a:gd name="T40" fmla="*/ 2147483647 w 1350"/>
              <a:gd name="T41" fmla="*/ 2147483647 h 877"/>
              <a:gd name="T42" fmla="*/ 2147483647 w 1350"/>
              <a:gd name="T43" fmla="*/ 2147483647 h 877"/>
              <a:gd name="T44" fmla="*/ 2147483647 w 1350"/>
              <a:gd name="T45" fmla="*/ 2147483647 h 877"/>
              <a:gd name="T46" fmla="*/ 2147483647 w 1350"/>
              <a:gd name="T47" fmla="*/ 2147483647 h 877"/>
              <a:gd name="T48" fmla="*/ 2147483647 w 1350"/>
              <a:gd name="T49" fmla="*/ 2147483647 h 877"/>
              <a:gd name="T50" fmla="*/ 2147483647 w 1350"/>
              <a:gd name="T51" fmla="*/ 2147483647 h 87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350" h="877">
                <a:moveTo>
                  <a:pt x="57" y="411"/>
                </a:moveTo>
                <a:cubicBezTo>
                  <a:pt x="48" y="405"/>
                  <a:pt x="35" y="403"/>
                  <a:pt x="29" y="393"/>
                </a:cubicBezTo>
                <a:cubicBezTo>
                  <a:pt x="0" y="344"/>
                  <a:pt x="34" y="220"/>
                  <a:pt x="66" y="173"/>
                </a:cubicBezTo>
                <a:cubicBezTo>
                  <a:pt x="106" y="15"/>
                  <a:pt x="391" y="17"/>
                  <a:pt x="514" y="9"/>
                </a:cubicBezTo>
                <a:cubicBezTo>
                  <a:pt x="550" y="7"/>
                  <a:pt x="587" y="3"/>
                  <a:pt x="623" y="0"/>
                </a:cubicBezTo>
                <a:cubicBezTo>
                  <a:pt x="705" y="3"/>
                  <a:pt x="788" y="4"/>
                  <a:pt x="870" y="9"/>
                </a:cubicBezTo>
                <a:cubicBezTo>
                  <a:pt x="952" y="14"/>
                  <a:pt x="1001" y="86"/>
                  <a:pt x="1071" y="109"/>
                </a:cubicBezTo>
                <a:cubicBezTo>
                  <a:pt x="1116" y="140"/>
                  <a:pt x="1210" y="225"/>
                  <a:pt x="1245" y="274"/>
                </a:cubicBezTo>
                <a:cubicBezTo>
                  <a:pt x="1304" y="356"/>
                  <a:pt x="1239" y="259"/>
                  <a:pt x="1309" y="365"/>
                </a:cubicBezTo>
                <a:cubicBezTo>
                  <a:pt x="1315" y="374"/>
                  <a:pt x="1327" y="393"/>
                  <a:pt x="1327" y="393"/>
                </a:cubicBezTo>
                <a:cubicBezTo>
                  <a:pt x="1343" y="465"/>
                  <a:pt x="1350" y="479"/>
                  <a:pt x="1327" y="576"/>
                </a:cubicBezTo>
                <a:cubicBezTo>
                  <a:pt x="1322" y="597"/>
                  <a:pt x="1303" y="613"/>
                  <a:pt x="1291" y="631"/>
                </a:cubicBezTo>
                <a:cubicBezTo>
                  <a:pt x="1238" y="712"/>
                  <a:pt x="1144" y="766"/>
                  <a:pt x="1053" y="795"/>
                </a:cubicBezTo>
                <a:cubicBezTo>
                  <a:pt x="988" y="846"/>
                  <a:pt x="902" y="851"/>
                  <a:pt x="825" y="877"/>
                </a:cubicBezTo>
                <a:cubicBezTo>
                  <a:pt x="743" y="871"/>
                  <a:pt x="660" y="870"/>
                  <a:pt x="578" y="859"/>
                </a:cubicBezTo>
                <a:cubicBezTo>
                  <a:pt x="554" y="856"/>
                  <a:pt x="537" y="831"/>
                  <a:pt x="514" y="823"/>
                </a:cubicBezTo>
                <a:cubicBezTo>
                  <a:pt x="490" y="815"/>
                  <a:pt x="465" y="812"/>
                  <a:pt x="441" y="804"/>
                </a:cubicBezTo>
                <a:cubicBezTo>
                  <a:pt x="396" y="762"/>
                  <a:pt x="454" y="810"/>
                  <a:pt x="386" y="777"/>
                </a:cubicBezTo>
                <a:cubicBezTo>
                  <a:pt x="378" y="773"/>
                  <a:pt x="375" y="763"/>
                  <a:pt x="367" y="759"/>
                </a:cubicBezTo>
                <a:cubicBezTo>
                  <a:pt x="326" y="738"/>
                  <a:pt x="266" y="731"/>
                  <a:pt x="221" y="722"/>
                </a:cubicBezTo>
                <a:cubicBezTo>
                  <a:pt x="174" y="691"/>
                  <a:pt x="173" y="659"/>
                  <a:pt x="130" y="631"/>
                </a:cubicBezTo>
                <a:cubicBezTo>
                  <a:pt x="115" y="585"/>
                  <a:pt x="99" y="539"/>
                  <a:pt x="84" y="493"/>
                </a:cubicBezTo>
                <a:cubicBezTo>
                  <a:pt x="81" y="483"/>
                  <a:pt x="71" y="476"/>
                  <a:pt x="66" y="466"/>
                </a:cubicBezTo>
                <a:cubicBezTo>
                  <a:pt x="62" y="458"/>
                  <a:pt x="62" y="447"/>
                  <a:pt x="57" y="439"/>
                </a:cubicBezTo>
                <a:cubicBezTo>
                  <a:pt x="52" y="431"/>
                  <a:pt x="38" y="429"/>
                  <a:pt x="38" y="420"/>
                </a:cubicBezTo>
                <a:cubicBezTo>
                  <a:pt x="38" y="413"/>
                  <a:pt x="51" y="414"/>
                  <a:pt x="57" y="411"/>
                </a:cubicBezTo>
                <a:close/>
              </a:path>
            </a:pathLst>
          </a:custGeom>
          <a:noFill/>
          <a:ln w="222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sz="2000"/>
          </a:p>
        </p:txBody>
      </p:sp>
      <p:sp>
        <p:nvSpPr>
          <p:cNvPr id="25609" name="Text Box 18"/>
          <p:cNvSpPr txBox="1">
            <a:spLocks noChangeArrowheads="1"/>
          </p:cNvSpPr>
          <p:nvPr/>
        </p:nvSpPr>
        <p:spPr bwMode="auto">
          <a:xfrm>
            <a:off x="3352800" y="3490913"/>
            <a:ext cx="1447800" cy="40011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sz="2000" dirty="0" err="1"/>
              <a:t>Thuộc</a:t>
            </a:r>
            <a:r>
              <a:rPr lang="en-US" sz="2000" dirty="0"/>
              <a:t> </a:t>
            </a:r>
            <a:r>
              <a:rPr lang="en-US" sz="2000" dirty="0" err="1"/>
              <a:t>tính</a:t>
            </a:r>
            <a:endParaRPr lang="en-US" sz="2000" dirty="0"/>
          </a:p>
        </p:txBody>
      </p:sp>
      <p:sp>
        <p:nvSpPr>
          <p:cNvPr id="25610" name="Text Box 19"/>
          <p:cNvSpPr txBox="1">
            <a:spLocks noChangeArrowheads="1"/>
          </p:cNvSpPr>
          <p:nvPr/>
        </p:nvSpPr>
        <p:spPr bwMode="auto">
          <a:xfrm>
            <a:off x="3505200" y="5395913"/>
            <a:ext cx="1447800" cy="40011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sz="2000"/>
              <a:t>Hành động</a:t>
            </a:r>
          </a:p>
        </p:txBody>
      </p:sp>
      <p:sp>
        <p:nvSpPr>
          <p:cNvPr id="25611" name="Text Box 20"/>
          <p:cNvSpPr txBox="1">
            <a:spLocks noChangeArrowheads="1"/>
          </p:cNvSpPr>
          <p:nvPr/>
        </p:nvSpPr>
        <p:spPr bwMode="auto">
          <a:xfrm>
            <a:off x="228600" y="2133600"/>
            <a:ext cx="1981200" cy="40011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en-US" sz="2000" b="1" dirty="0" err="1"/>
              <a:t>Thế</a:t>
            </a:r>
            <a:r>
              <a:rPr lang="en-US" sz="2000" b="1" dirty="0"/>
              <a:t> </a:t>
            </a:r>
            <a:r>
              <a:rPr lang="en-US" sz="2000" b="1" dirty="0" err="1"/>
              <a:t>giới</a:t>
            </a:r>
            <a:r>
              <a:rPr lang="en-US" sz="2000" b="1" dirty="0"/>
              <a:t> </a:t>
            </a:r>
            <a:r>
              <a:rPr lang="en-US" sz="2000" b="1" dirty="0" err="1"/>
              <a:t>thực</a:t>
            </a:r>
            <a:endParaRPr lang="en-US" sz="2000" b="1" dirty="0"/>
          </a:p>
        </p:txBody>
      </p:sp>
      <p:sp>
        <p:nvSpPr>
          <p:cNvPr id="25612" name="Text Box 21"/>
          <p:cNvSpPr txBox="1">
            <a:spLocks noChangeArrowheads="1"/>
          </p:cNvSpPr>
          <p:nvPr/>
        </p:nvSpPr>
        <p:spPr bwMode="auto">
          <a:xfrm>
            <a:off x="2819400" y="2133600"/>
            <a:ext cx="2438400" cy="40011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en-US" sz="2000" b="1" dirty="0" err="1"/>
              <a:t>Trừu</a:t>
            </a:r>
            <a:r>
              <a:rPr lang="en-US" sz="2000" b="1" dirty="0"/>
              <a:t> </a:t>
            </a:r>
            <a:r>
              <a:rPr lang="en-US" sz="2000" b="1" dirty="0" err="1"/>
              <a:t>tượng</a:t>
            </a:r>
            <a:r>
              <a:rPr lang="en-US" sz="2000" b="1" dirty="0"/>
              <a:t> </a:t>
            </a:r>
            <a:r>
              <a:rPr lang="en-US" sz="2000" b="1" dirty="0" err="1"/>
              <a:t>hóa</a:t>
            </a:r>
            <a:endParaRPr lang="en-US" sz="2000" b="1" dirty="0"/>
          </a:p>
        </p:txBody>
      </p:sp>
      <p:sp>
        <p:nvSpPr>
          <p:cNvPr id="25613" name="Text Box 22"/>
          <p:cNvSpPr txBox="1">
            <a:spLocks noChangeArrowheads="1"/>
          </p:cNvSpPr>
          <p:nvPr/>
        </p:nvSpPr>
        <p:spPr bwMode="auto">
          <a:xfrm>
            <a:off x="6477000" y="2133600"/>
            <a:ext cx="1981200" cy="40011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en-US" sz="2000" b="1" dirty="0" err="1"/>
              <a:t>Phần</a:t>
            </a:r>
            <a:r>
              <a:rPr lang="en-US" sz="2000" b="1" dirty="0"/>
              <a:t> </a:t>
            </a:r>
            <a:r>
              <a:rPr lang="en-US" sz="2000" b="1" dirty="0" err="1"/>
              <a:t>mềm</a:t>
            </a:r>
            <a:endParaRPr lang="en-US" sz="2000" b="1" dirty="0"/>
          </a:p>
        </p:txBody>
      </p:sp>
      <p:sp>
        <p:nvSpPr>
          <p:cNvPr id="25614" name="Oval 23"/>
          <p:cNvSpPr>
            <a:spLocks noChangeArrowheads="1"/>
          </p:cNvSpPr>
          <p:nvPr/>
        </p:nvSpPr>
        <p:spPr bwMode="auto">
          <a:xfrm>
            <a:off x="6553200" y="2652713"/>
            <a:ext cx="1828800" cy="3886200"/>
          </a:xfrm>
          <a:prstGeom prst="ellipse">
            <a:avLst/>
          </a:prstGeom>
          <a:noFill/>
          <a:ln w="222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sz="2000"/>
          </a:p>
        </p:txBody>
      </p:sp>
      <p:sp>
        <p:nvSpPr>
          <p:cNvPr id="25615" name="Text Box 24"/>
          <p:cNvSpPr txBox="1">
            <a:spLocks noChangeArrowheads="1"/>
          </p:cNvSpPr>
          <p:nvPr/>
        </p:nvSpPr>
        <p:spPr bwMode="auto">
          <a:xfrm>
            <a:off x="6858000" y="3414713"/>
            <a:ext cx="1219199" cy="40011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en-US" sz="2000" dirty="0" err="1"/>
              <a:t>Dữ</a:t>
            </a:r>
            <a:r>
              <a:rPr lang="en-US" sz="2000" dirty="0"/>
              <a:t> </a:t>
            </a:r>
            <a:r>
              <a:rPr lang="en-US" sz="2000" dirty="0" err="1"/>
              <a:t>liệu</a:t>
            </a:r>
            <a:endParaRPr lang="en-US" sz="2000" dirty="0"/>
          </a:p>
        </p:txBody>
      </p:sp>
      <p:sp>
        <p:nvSpPr>
          <p:cNvPr id="25616" name="Text Box 25"/>
          <p:cNvSpPr txBox="1">
            <a:spLocks noChangeArrowheads="1"/>
          </p:cNvSpPr>
          <p:nvPr/>
        </p:nvSpPr>
        <p:spPr bwMode="auto">
          <a:xfrm>
            <a:off x="7086600" y="5472113"/>
            <a:ext cx="838200" cy="40011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en-US" sz="2000" dirty="0" err="1"/>
              <a:t>hàm</a:t>
            </a:r>
            <a:endParaRPr lang="en-US" sz="2000" dirty="0"/>
          </a:p>
        </p:txBody>
      </p:sp>
      <p:sp>
        <p:nvSpPr>
          <p:cNvPr id="25617" name="Line 26"/>
          <p:cNvSpPr>
            <a:spLocks noChangeShapeType="1"/>
          </p:cNvSpPr>
          <p:nvPr/>
        </p:nvSpPr>
        <p:spPr bwMode="auto">
          <a:xfrm flipV="1">
            <a:off x="1828800" y="3795713"/>
            <a:ext cx="1143000" cy="457200"/>
          </a:xfrm>
          <a:prstGeom prst="line">
            <a:avLst/>
          </a:prstGeom>
          <a:noFill/>
          <a:ln w="22225">
            <a:solidFill>
              <a:schemeClr val="tx1"/>
            </a:solidFill>
            <a:round/>
            <a:headEnd/>
            <a:tailEnd type="arrow"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sz="2000"/>
          </a:p>
        </p:txBody>
      </p:sp>
      <p:sp>
        <p:nvSpPr>
          <p:cNvPr id="25618" name="Line 27"/>
          <p:cNvSpPr>
            <a:spLocks noChangeShapeType="1"/>
          </p:cNvSpPr>
          <p:nvPr/>
        </p:nvSpPr>
        <p:spPr bwMode="auto">
          <a:xfrm>
            <a:off x="1828800" y="4633913"/>
            <a:ext cx="1219200" cy="685800"/>
          </a:xfrm>
          <a:prstGeom prst="line">
            <a:avLst/>
          </a:prstGeom>
          <a:noFill/>
          <a:ln w="22225">
            <a:solidFill>
              <a:schemeClr val="tx1"/>
            </a:solidFill>
            <a:round/>
            <a:headEnd/>
            <a:tailEnd type="arrow"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sz="2000"/>
          </a:p>
        </p:txBody>
      </p:sp>
      <p:sp>
        <p:nvSpPr>
          <p:cNvPr id="25619" name="Line 28"/>
          <p:cNvSpPr>
            <a:spLocks noChangeShapeType="1"/>
          </p:cNvSpPr>
          <p:nvPr/>
        </p:nvSpPr>
        <p:spPr bwMode="auto">
          <a:xfrm flipV="1">
            <a:off x="4953000" y="3567113"/>
            <a:ext cx="1600200" cy="0"/>
          </a:xfrm>
          <a:prstGeom prst="line">
            <a:avLst/>
          </a:prstGeom>
          <a:noFill/>
          <a:ln w="22225">
            <a:solidFill>
              <a:schemeClr val="tx1"/>
            </a:solidFill>
            <a:round/>
            <a:headEnd/>
            <a:tailEnd type="arrow"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sz="2000"/>
          </a:p>
        </p:txBody>
      </p:sp>
      <p:sp>
        <p:nvSpPr>
          <p:cNvPr id="25620" name="Line 29"/>
          <p:cNvSpPr>
            <a:spLocks noChangeShapeType="1"/>
          </p:cNvSpPr>
          <p:nvPr/>
        </p:nvSpPr>
        <p:spPr bwMode="auto">
          <a:xfrm flipV="1">
            <a:off x="4953000" y="5624513"/>
            <a:ext cx="1600200" cy="0"/>
          </a:xfrm>
          <a:prstGeom prst="line">
            <a:avLst/>
          </a:prstGeom>
          <a:noFill/>
          <a:ln w="22225">
            <a:solidFill>
              <a:schemeClr val="tx1"/>
            </a:solidFill>
            <a:round/>
            <a:headEnd/>
            <a:tailEnd type="arrow"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sz="200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US" smtClean="0"/>
              <a:t>Một số khái niệm</a:t>
            </a:r>
            <a:endParaRPr lang="en-US" smtClean="0">
              <a:solidFill>
                <a:schemeClr val="accent1"/>
              </a:solidFill>
            </a:endParaRPr>
          </a:p>
        </p:txBody>
      </p:sp>
      <p:graphicFrame>
        <p:nvGraphicFramePr>
          <p:cNvPr id="25" name="Content Placeholder 4"/>
          <p:cNvGraphicFramePr>
            <a:graphicFrameLocks noGrp="1"/>
          </p:cNvGraphicFramePr>
          <p:nvPr>
            <p:ph idx="1"/>
            <p:extLst>
              <p:ext uri="{D42A27DB-BD31-4B8C-83A1-F6EECF244321}">
                <p14:modId xmlns="" xmlns:p14="http://schemas.microsoft.com/office/powerpoint/2010/main" val="3454296938"/>
              </p:ext>
            </p:extLst>
          </p:nvPr>
        </p:nvGraphicFramePr>
        <p:xfrm>
          <a:off x="76200" y="1676400"/>
          <a:ext cx="8915399" cy="4958747"/>
        </p:xfrm>
        <a:graphic>
          <a:graphicData uri="http://schemas.openxmlformats.org/drawingml/2006/table">
            <a:tbl>
              <a:tblPr firstRow="1" bandRow="1">
                <a:tableStyleId>{5940675A-B579-460E-94D1-54222C63F5DA}</a:tableStyleId>
              </a:tblPr>
              <a:tblGrid>
                <a:gridCol w="4038599"/>
                <a:gridCol w="2016443"/>
                <a:gridCol w="2860357"/>
              </a:tblGrid>
              <a:tr h="715702">
                <a:tc>
                  <a:txBody>
                    <a:bodyPr/>
                    <a:lstStyle/>
                    <a:p>
                      <a:pPr algn="ctr"/>
                      <a:r>
                        <a:rPr lang="en-US" sz="2400" b="1" dirty="0" err="1" smtClean="0">
                          <a:latin typeface="Times New Roman" panose="02020603050405020304" pitchFamily="18" charset="0"/>
                          <a:cs typeface="Times New Roman" panose="02020603050405020304" pitchFamily="18" charset="0"/>
                        </a:rPr>
                        <a:t>Thế</a:t>
                      </a:r>
                      <a:r>
                        <a:rPr lang="en-US" sz="2400" b="1" baseline="0" dirty="0" smtClean="0">
                          <a:latin typeface="Times New Roman" panose="02020603050405020304" pitchFamily="18" charset="0"/>
                          <a:cs typeface="Times New Roman" panose="02020603050405020304" pitchFamily="18" charset="0"/>
                        </a:rPr>
                        <a:t> </a:t>
                      </a:r>
                      <a:r>
                        <a:rPr lang="en-US" sz="2400" b="1" baseline="0" dirty="0" err="1" smtClean="0">
                          <a:latin typeface="Times New Roman" panose="02020603050405020304" pitchFamily="18" charset="0"/>
                          <a:cs typeface="Times New Roman" panose="02020603050405020304" pitchFamily="18" charset="0"/>
                        </a:rPr>
                        <a:t>giới</a:t>
                      </a:r>
                      <a:r>
                        <a:rPr lang="en-US" sz="2400" b="1" baseline="0" dirty="0" smtClean="0">
                          <a:latin typeface="Times New Roman" panose="02020603050405020304" pitchFamily="18" charset="0"/>
                          <a:cs typeface="Times New Roman" panose="02020603050405020304" pitchFamily="18" charset="0"/>
                        </a:rPr>
                        <a:t> </a:t>
                      </a:r>
                      <a:r>
                        <a:rPr lang="en-US" sz="2400" b="1" baseline="0" dirty="0" err="1" smtClean="0">
                          <a:latin typeface="Times New Roman" panose="02020603050405020304" pitchFamily="18" charset="0"/>
                          <a:cs typeface="Times New Roman" panose="02020603050405020304" pitchFamily="18" charset="0"/>
                        </a:rPr>
                        <a:t>thực</a:t>
                      </a:r>
                      <a:endParaRPr lang="en-US" sz="2400" b="1" dirty="0">
                        <a:latin typeface="Times New Roman" panose="02020603050405020304" pitchFamily="18" charset="0"/>
                        <a:cs typeface="Times New Roman" panose="02020603050405020304" pitchFamily="18" charset="0"/>
                      </a:endParaRPr>
                    </a:p>
                  </a:txBody>
                  <a:tcPr marT="45723" marB="45723" anchor="ctr">
                    <a:solidFill>
                      <a:schemeClr val="bg1">
                        <a:lumMod val="85000"/>
                      </a:schemeClr>
                    </a:solidFill>
                  </a:tcPr>
                </a:tc>
                <a:tc>
                  <a:txBody>
                    <a:bodyPr/>
                    <a:lstStyle/>
                    <a:p>
                      <a:pPr algn="ctr"/>
                      <a:r>
                        <a:rPr lang="en-US" sz="2400" b="1" baseline="0" dirty="0" smtClean="0">
                          <a:latin typeface="Times New Roman" panose="02020603050405020304" pitchFamily="18" charset="0"/>
                          <a:cs typeface="Times New Roman" panose="02020603050405020304" pitchFamily="18" charset="0"/>
                        </a:rPr>
                        <a:t>PPLT</a:t>
                      </a:r>
                      <a:endParaRPr lang="en-US" sz="2400" b="1" dirty="0">
                        <a:latin typeface="Times New Roman" panose="02020603050405020304" pitchFamily="18" charset="0"/>
                        <a:cs typeface="Times New Roman" panose="02020603050405020304" pitchFamily="18" charset="0"/>
                      </a:endParaRPr>
                    </a:p>
                  </a:txBody>
                  <a:tcPr marT="45723" marB="45723" anchor="ctr">
                    <a:solidFill>
                      <a:schemeClr val="bg1">
                        <a:lumMod val="85000"/>
                      </a:schemeClr>
                    </a:solidFill>
                  </a:tcPr>
                </a:tc>
                <a:tc>
                  <a:txBody>
                    <a:bodyPr/>
                    <a:lstStyle/>
                    <a:p>
                      <a:pPr algn="ctr"/>
                      <a:r>
                        <a:rPr lang="en-US" sz="2400" b="1" dirty="0" err="1" smtClean="0">
                          <a:latin typeface="Times New Roman" panose="02020603050405020304" pitchFamily="18" charset="0"/>
                          <a:cs typeface="Times New Roman" panose="02020603050405020304" pitchFamily="18" charset="0"/>
                        </a:rPr>
                        <a:t>Ngôn</a:t>
                      </a:r>
                      <a:r>
                        <a:rPr lang="en-US" sz="2400" b="1" baseline="0" dirty="0" smtClean="0">
                          <a:latin typeface="Times New Roman" panose="02020603050405020304" pitchFamily="18" charset="0"/>
                          <a:cs typeface="Times New Roman" panose="02020603050405020304" pitchFamily="18" charset="0"/>
                        </a:rPr>
                        <a:t> </a:t>
                      </a:r>
                      <a:r>
                        <a:rPr lang="en-US" sz="2400" b="1" baseline="0" dirty="0" err="1" smtClean="0">
                          <a:latin typeface="Times New Roman" panose="02020603050405020304" pitchFamily="18" charset="0"/>
                          <a:cs typeface="Times New Roman" panose="02020603050405020304" pitchFamily="18" charset="0"/>
                        </a:rPr>
                        <a:t>ngữ</a:t>
                      </a:r>
                      <a:r>
                        <a:rPr lang="en-US" sz="2400" b="1" baseline="0" dirty="0" smtClean="0">
                          <a:latin typeface="Times New Roman" panose="02020603050405020304" pitchFamily="18" charset="0"/>
                          <a:cs typeface="Times New Roman" panose="02020603050405020304" pitchFamily="18" charset="0"/>
                        </a:rPr>
                        <a:t> </a:t>
                      </a:r>
                      <a:r>
                        <a:rPr lang="en-US" sz="2400" b="1" baseline="0" dirty="0" err="1" smtClean="0">
                          <a:latin typeface="Times New Roman" panose="02020603050405020304" pitchFamily="18" charset="0"/>
                          <a:cs typeface="Times New Roman" panose="02020603050405020304" pitchFamily="18" charset="0"/>
                        </a:rPr>
                        <a:t>lập</a:t>
                      </a:r>
                      <a:r>
                        <a:rPr lang="en-US" sz="2400" b="1" baseline="0" dirty="0" smtClean="0">
                          <a:latin typeface="Times New Roman" panose="02020603050405020304" pitchFamily="18" charset="0"/>
                          <a:cs typeface="Times New Roman" panose="02020603050405020304" pitchFamily="18" charset="0"/>
                        </a:rPr>
                        <a:t> </a:t>
                      </a:r>
                      <a:r>
                        <a:rPr lang="en-US" sz="2400" b="1" baseline="0" dirty="0" err="1" smtClean="0">
                          <a:latin typeface="Times New Roman" panose="02020603050405020304" pitchFamily="18" charset="0"/>
                          <a:cs typeface="Times New Roman" panose="02020603050405020304" pitchFamily="18" charset="0"/>
                        </a:rPr>
                        <a:t>trình</a:t>
                      </a:r>
                      <a:endParaRPr lang="en-US" sz="2400" b="1" dirty="0">
                        <a:latin typeface="Times New Roman" panose="02020603050405020304" pitchFamily="18" charset="0"/>
                        <a:cs typeface="Times New Roman" panose="02020603050405020304" pitchFamily="18" charset="0"/>
                      </a:endParaRPr>
                    </a:p>
                  </a:txBody>
                  <a:tcPr marT="45723" marB="45723" anchor="ctr">
                    <a:solidFill>
                      <a:schemeClr val="bg1">
                        <a:lumMod val="85000"/>
                      </a:schemeClr>
                    </a:solidFill>
                  </a:tcPr>
                </a:tc>
              </a:tr>
              <a:tr h="7727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kern="1200" smtClean="0">
                          <a:latin typeface="Times New Roman" panose="02020603050405020304" pitchFamily="18" charset="0"/>
                          <a:cs typeface="Times New Roman" panose="02020603050405020304" pitchFamily="18" charset="0"/>
                        </a:rPr>
                        <a:t>Đối tượng trong thế giới thực</a:t>
                      </a:r>
                      <a:endParaRPr kumimoji="0" lang="en-US" sz="2400" kern="1200" smtClean="0">
                        <a:solidFill>
                          <a:srgbClr val="0070C0"/>
                        </a:solidFill>
                        <a:latin typeface="Times New Roman" panose="02020603050405020304" pitchFamily="18" charset="0"/>
                        <a:ea typeface="+mn-ea"/>
                        <a:cs typeface="Times New Roman" panose="02020603050405020304" pitchFamily="18" charset="0"/>
                      </a:endParaRPr>
                    </a:p>
                  </a:txBody>
                  <a:tcPr marT="45723" marB="45723"/>
                </a:tc>
                <a:tc>
                  <a:txBody>
                    <a:bodyPr/>
                    <a:lstStyle/>
                    <a:p>
                      <a:r>
                        <a:rPr kumimoji="0" lang="vi-VN" sz="2400" kern="1200" smtClean="0">
                          <a:latin typeface="Times New Roman" panose="02020603050405020304" pitchFamily="18" charset="0"/>
                          <a:cs typeface="Times New Roman" panose="02020603050405020304" pitchFamily="18" charset="0"/>
                        </a:rPr>
                        <a:t>Đối tượng</a:t>
                      </a:r>
                      <a:endParaRPr lang="en-US" sz="2400">
                        <a:solidFill>
                          <a:srgbClr val="0070C0"/>
                        </a:solidFill>
                        <a:latin typeface="Times New Roman" panose="02020603050405020304" pitchFamily="18" charset="0"/>
                        <a:cs typeface="Times New Roman" panose="02020603050405020304" pitchFamily="18" charset="0"/>
                      </a:endParaRPr>
                    </a:p>
                  </a:txBody>
                  <a:tcPr marT="45723" marB="45723"/>
                </a:tc>
                <a:tc>
                  <a:txBody>
                    <a:bodyPr/>
                    <a:lstStyle/>
                    <a:p>
                      <a:r>
                        <a:rPr kumimoji="0" lang="vi-VN" sz="2400" kern="1200" smtClean="0">
                          <a:latin typeface="Times New Roman" panose="02020603050405020304" pitchFamily="18" charset="0"/>
                          <a:cs typeface="Times New Roman" panose="02020603050405020304" pitchFamily="18" charset="0"/>
                        </a:rPr>
                        <a:t>Biến có kiểu cấu trúc</a:t>
                      </a:r>
                      <a:endParaRPr lang="en-US" sz="2400">
                        <a:solidFill>
                          <a:srgbClr val="0070C0"/>
                        </a:solidFill>
                        <a:latin typeface="Times New Roman" panose="02020603050405020304" pitchFamily="18" charset="0"/>
                        <a:cs typeface="Times New Roman" panose="02020603050405020304" pitchFamily="18" charset="0"/>
                      </a:endParaRPr>
                    </a:p>
                  </a:txBody>
                  <a:tcPr marT="45723" marB="45723"/>
                </a:tc>
              </a:tr>
              <a:tr h="772770">
                <a:tc>
                  <a:txBody>
                    <a:bodyPr/>
                    <a:lstStyle/>
                    <a:p>
                      <a:r>
                        <a:rPr kumimoji="0" lang="vi-VN" sz="2400" kern="1200" smtClean="0">
                          <a:latin typeface="Times New Roman" panose="02020603050405020304" pitchFamily="18" charset="0"/>
                          <a:cs typeface="Times New Roman" panose="02020603050405020304" pitchFamily="18" charset="0"/>
                        </a:rPr>
                        <a:t>Khái niệm chung về đối tượng</a:t>
                      </a:r>
                      <a:endParaRPr lang="en-US" sz="2400">
                        <a:solidFill>
                          <a:srgbClr val="0070C0"/>
                        </a:solidFill>
                        <a:latin typeface="Times New Roman" panose="02020603050405020304" pitchFamily="18" charset="0"/>
                        <a:cs typeface="Times New Roman" panose="02020603050405020304" pitchFamily="18" charset="0"/>
                      </a:endParaRPr>
                    </a:p>
                  </a:txBody>
                  <a:tcPr marT="45723" marB="45723"/>
                </a:tc>
                <a:tc>
                  <a:txBody>
                    <a:bodyPr/>
                    <a:lstStyle/>
                    <a:p>
                      <a:r>
                        <a:rPr kumimoji="0" lang="vi-VN" sz="2400" kern="1200" smtClean="0">
                          <a:latin typeface="Times New Roman" panose="02020603050405020304" pitchFamily="18" charset="0"/>
                          <a:cs typeface="Times New Roman" panose="02020603050405020304" pitchFamily="18" charset="0"/>
                        </a:rPr>
                        <a:t>Lớp đối tượng</a:t>
                      </a:r>
                      <a:endParaRPr lang="en-US" sz="2400">
                        <a:solidFill>
                          <a:srgbClr val="0070C0"/>
                        </a:solidFill>
                        <a:latin typeface="Times New Roman" panose="02020603050405020304" pitchFamily="18" charset="0"/>
                        <a:cs typeface="Times New Roman" panose="02020603050405020304" pitchFamily="18" charset="0"/>
                      </a:endParaRPr>
                    </a:p>
                  </a:txBody>
                  <a:tcPr marT="45723" marB="45723"/>
                </a:tc>
                <a:tc>
                  <a:txBody>
                    <a:bodyPr/>
                    <a:lstStyle/>
                    <a:p>
                      <a:r>
                        <a:rPr kumimoji="0" lang="vi-VN" sz="2400" kern="1200" smtClean="0">
                          <a:latin typeface="Times New Roman" panose="02020603050405020304" pitchFamily="18" charset="0"/>
                          <a:cs typeface="Times New Roman" panose="02020603050405020304" pitchFamily="18" charset="0"/>
                        </a:rPr>
                        <a:t>Kiểu </a:t>
                      </a:r>
                      <a:r>
                        <a:rPr kumimoji="0" lang="en-US" sz="2400" kern="1200" smtClean="0">
                          <a:latin typeface="Times New Roman" panose="02020603050405020304" pitchFamily="18" charset="0"/>
                          <a:cs typeface="Times New Roman" panose="02020603050405020304" pitchFamily="18" charset="0"/>
                        </a:rPr>
                        <a:t>dữ</a:t>
                      </a:r>
                      <a:r>
                        <a:rPr kumimoji="0" lang="en-US" sz="2400" kern="1200" baseline="0" smtClean="0">
                          <a:latin typeface="Times New Roman" panose="02020603050405020304" pitchFamily="18" charset="0"/>
                          <a:cs typeface="Times New Roman" panose="02020603050405020304" pitchFamily="18" charset="0"/>
                        </a:rPr>
                        <a:t> liệu </a:t>
                      </a:r>
                      <a:r>
                        <a:rPr kumimoji="0" lang="vi-VN" sz="2400" kern="1200" smtClean="0">
                          <a:latin typeface="Times New Roman" panose="02020603050405020304" pitchFamily="18" charset="0"/>
                          <a:cs typeface="Times New Roman" panose="02020603050405020304" pitchFamily="18" charset="0"/>
                        </a:rPr>
                        <a:t>cấu trúc</a:t>
                      </a:r>
                      <a:endParaRPr lang="en-US" sz="2400">
                        <a:solidFill>
                          <a:srgbClr val="0070C0"/>
                        </a:solidFill>
                        <a:latin typeface="Times New Roman" panose="02020603050405020304" pitchFamily="18" charset="0"/>
                        <a:cs typeface="Times New Roman" panose="02020603050405020304" pitchFamily="18" charset="0"/>
                      </a:endParaRPr>
                    </a:p>
                  </a:txBody>
                  <a:tcPr marT="45723" marB="45723"/>
                </a:tc>
              </a:tr>
              <a:tr h="1158837">
                <a:tc>
                  <a:txBody>
                    <a:bodyPr/>
                    <a:lstStyle/>
                    <a:p>
                      <a:r>
                        <a:rPr kumimoji="0" lang="vi-VN" sz="2400" kern="1200" smtClean="0">
                          <a:latin typeface="Times New Roman" panose="02020603050405020304" pitchFamily="18" charset="0"/>
                          <a:cs typeface="Times New Roman" panose="02020603050405020304" pitchFamily="18" charset="0"/>
                        </a:rPr>
                        <a:t>Các thông tin được quan tâm về 1 đối tượng</a:t>
                      </a:r>
                      <a:endParaRPr lang="en-US" sz="2400">
                        <a:solidFill>
                          <a:srgbClr val="0070C0"/>
                        </a:solidFill>
                        <a:latin typeface="Times New Roman" panose="02020603050405020304" pitchFamily="18" charset="0"/>
                        <a:cs typeface="Times New Roman" panose="02020603050405020304" pitchFamily="18" charset="0"/>
                      </a:endParaRPr>
                    </a:p>
                  </a:txBody>
                  <a:tcPr marT="45723" marB="45723"/>
                </a:tc>
                <a:tc>
                  <a:txBody>
                    <a:bodyPr/>
                    <a:lstStyle/>
                    <a:p>
                      <a:r>
                        <a:rPr kumimoji="0" lang="vi-VN" sz="2400" kern="1200" smtClean="0">
                          <a:latin typeface="Times New Roman" panose="02020603050405020304" pitchFamily="18" charset="0"/>
                          <a:cs typeface="Times New Roman" panose="02020603050405020304" pitchFamily="18" charset="0"/>
                        </a:rPr>
                        <a:t>Thuộc tính</a:t>
                      </a:r>
                      <a:endParaRPr lang="en-US" sz="2400">
                        <a:solidFill>
                          <a:srgbClr val="0070C0"/>
                        </a:solidFill>
                        <a:latin typeface="Times New Roman" panose="02020603050405020304" pitchFamily="18" charset="0"/>
                        <a:cs typeface="Times New Roman" panose="02020603050405020304" pitchFamily="18" charset="0"/>
                      </a:endParaRPr>
                    </a:p>
                  </a:txBody>
                  <a:tcPr marT="45723" marB="45723"/>
                </a:tc>
                <a:tc>
                  <a:txBody>
                    <a:bodyPr/>
                    <a:lstStyle/>
                    <a:p>
                      <a:r>
                        <a:rPr kumimoji="0" lang="vi-VN" sz="2400" kern="1200" smtClean="0">
                          <a:latin typeface="Times New Roman" panose="02020603050405020304" pitchFamily="18" charset="0"/>
                          <a:cs typeface="Times New Roman" panose="02020603050405020304" pitchFamily="18" charset="0"/>
                        </a:rPr>
                        <a:t>Thành phần thuộc tính của kiểu cấu trúc</a:t>
                      </a:r>
                      <a:endParaRPr lang="en-US" sz="2400">
                        <a:solidFill>
                          <a:srgbClr val="0070C0"/>
                        </a:solidFill>
                        <a:latin typeface="Times New Roman" panose="02020603050405020304" pitchFamily="18" charset="0"/>
                        <a:cs typeface="Times New Roman" panose="02020603050405020304" pitchFamily="18" charset="0"/>
                      </a:endParaRPr>
                    </a:p>
                  </a:txBody>
                  <a:tcPr marT="45723" marB="45723"/>
                </a:tc>
              </a:tr>
              <a:tr h="715702">
                <a:tc>
                  <a:txBody>
                    <a:bodyPr/>
                    <a:lstStyle/>
                    <a:p>
                      <a:r>
                        <a:rPr kumimoji="0" lang="vi-VN" sz="2400" kern="1200" smtClean="0">
                          <a:latin typeface="Times New Roman" panose="02020603050405020304" pitchFamily="18" charset="0"/>
                          <a:cs typeface="Times New Roman" panose="02020603050405020304" pitchFamily="18" charset="0"/>
                        </a:rPr>
                        <a:t>Các khả năng của đối tượng</a:t>
                      </a:r>
                      <a:endParaRPr lang="en-US" sz="2400">
                        <a:solidFill>
                          <a:srgbClr val="0070C0"/>
                        </a:solidFill>
                        <a:latin typeface="Times New Roman" panose="02020603050405020304" pitchFamily="18" charset="0"/>
                        <a:cs typeface="Times New Roman" panose="02020603050405020304" pitchFamily="18" charset="0"/>
                      </a:endParaRPr>
                    </a:p>
                  </a:txBody>
                  <a:tcPr marT="45723" marB="45723"/>
                </a:tc>
                <a:tc>
                  <a:txBody>
                    <a:bodyPr/>
                    <a:lstStyle/>
                    <a:p>
                      <a:r>
                        <a:rPr kumimoji="0" lang="vi-VN" sz="2400" kern="1200" smtClean="0">
                          <a:latin typeface="Times New Roman" panose="02020603050405020304" pitchFamily="18" charset="0"/>
                          <a:cs typeface="Times New Roman" panose="02020603050405020304" pitchFamily="18" charset="0"/>
                        </a:rPr>
                        <a:t>Hành động</a:t>
                      </a:r>
                      <a:endParaRPr lang="en-US" sz="2400">
                        <a:solidFill>
                          <a:srgbClr val="0070C0"/>
                        </a:solidFill>
                        <a:latin typeface="Times New Roman" panose="02020603050405020304" pitchFamily="18" charset="0"/>
                        <a:cs typeface="Times New Roman" panose="02020603050405020304" pitchFamily="18" charset="0"/>
                      </a:endParaRPr>
                    </a:p>
                  </a:txBody>
                  <a:tcPr marT="45723" marB="45723"/>
                </a:tc>
                <a:tc>
                  <a:txBody>
                    <a:bodyPr/>
                    <a:lstStyle/>
                    <a:p>
                      <a:r>
                        <a:rPr kumimoji="0" lang="vi-VN" sz="2400" kern="1200" smtClean="0">
                          <a:latin typeface="Times New Roman" panose="02020603050405020304" pitchFamily="18" charset="0"/>
                          <a:cs typeface="Times New Roman" panose="02020603050405020304" pitchFamily="18" charset="0"/>
                        </a:rPr>
                        <a:t>Các </a:t>
                      </a:r>
                      <a:r>
                        <a:rPr kumimoji="0" lang="en-US" sz="2400" kern="1200" smtClean="0">
                          <a:latin typeface="Times New Roman" panose="02020603050405020304" pitchFamily="18" charset="0"/>
                          <a:cs typeface="Times New Roman" panose="02020603050405020304" pitchFamily="18" charset="0"/>
                        </a:rPr>
                        <a:t>phương</a:t>
                      </a:r>
                      <a:r>
                        <a:rPr kumimoji="0" lang="en-US" sz="2400" kern="1200" baseline="0" smtClean="0">
                          <a:latin typeface="Times New Roman" panose="02020603050405020304" pitchFamily="18" charset="0"/>
                          <a:cs typeface="Times New Roman" panose="02020603050405020304" pitchFamily="18" charset="0"/>
                        </a:rPr>
                        <a:t> thức</a:t>
                      </a:r>
                      <a:endParaRPr lang="en-US" sz="2400">
                        <a:solidFill>
                          <a:srgbClr val="0070C0"/>
                        </a:solidFill>
                        <a:latin typeface="Times New Roman" panose="02020603050405020304" pitchFamily="18" charset="0"/>
                        <a:cs typeface="Times New Roman" panose="02020603050405020304" pitchFamily="18" charset="0"/>
                      </a:endParaRPr>
                    </a:p>
                  </a:txBody>
                  <a:tcPr marT="45723" marB="45723"/>
                </a:tc>
              </a:tr>
              <a:tr h="772770">
                <a:tc>
                  <a:txBody>
                    <a:bodyPr/>
                    <a:lstStyle/>
                    <a:p>
                      <a:r>
                        <a:rPr kumimoji="0" lang="vi-VN" sz="2400" kern="1200" smtClean="0">
                          <a:latin typeface="Times New Roman" panose="02020603050405020304" pitchFamily="18" charset="0"/>
                          <a:cs typeface="Times New Roman" panose="02020603050405020304" pitchFamily="18" charset="0"/>
                        </a:rPr>
                        <a:t>Phân công giữa các đối tượng</a:t>
                      </a:r>
                      <a:endParaRPr lang="en-US" sz="2400">
                        <a:solidFill>
                          <a:srgbClr val="0070C0"/>
                        </a:solidFill>
                        <a:latin typeface="Times New Roman" panose="02020603050405020304" pitchFamily="18" charset="0"/>
                        <a:cs typeface="Times New Roman" panose="02020603050405020304" pitchFamily="18" charset="0"/>
                      </a:endParaRPr>
                    </a:p>
                  </a:txBody>
                  <a:tcPr marT="45723" marB="45723"/>
                </a:tc>
                <a:tc>
                  <a:txBody>
                    <a:bodyPr/>
                    <a:lstStyle/>
                    <a:p>
                      <a:r>
                        <a:rPr kumimoji="0" lang="vi-VN" sz="2400" kern="1200" dirty="0" smtClean="0">
                          <a:latin typeface="Times New Roman" panose="02020603050405020304" pitchFamily="18" charset="0"/>
                          <a:cs typeface="Times New Roman" panose="02020603050405020304" pitchFamily="18" charset="0"/>
                        </a:rPr>
                        <a:t>Yêu cầu</a:t>
                      </a:r>
                      <a:endParaRPr lang="en-US" sz="2400" dirty="0">
                        <a:solidFill>
                          <a:srgbClr val="0070C0"/>
                        </a:solidFill>
                        <a:latin typeface="Times New Roman" panose="02020603050405020304" pitchFamily="18" charset="0"/>
                        <a:cs typeface="Times New Roman" panose="02020603050405020304" pitchFamily="18" charset="0"/>
                      </a:endParaRPr>
                    </a:p>
                  </a:txBody>
                  <a:tcPr marT="45723" marB="45723"/>
                </a:tc>
                <a:tc>
                  <a:txBody>
                    <a:bodyPr/>
                    <a:lstStyle/>
                    <a:p>
                      <a:r>
                        <a:rPr kumimoji="0" lang="vi-VN" sz="2400" kern="1200" dirty="0" smtClean="0">
                          <a:latin typeface="Times New Roman" panose="02020603050405020304" pitchFamily="18" charset="0"/>
                          <a:cs typeface="Times New Roman" panose="02020603050405020304" pitchFamily="18" charset="0"/>
                        </a:rPr>
                        <a:t>Gọi thực hiện </a:t>
                      </a:r>
                      <a:r>
                        <a:rPr kumimoji="0" lang="en-US" sz="2400" kern="1200" dirty="0" err="1" smtClean="0">
                          <a:latin typeface="Times New Roman" panose="02020603050405020304" pitchFamily="18" charset="0"/>
                          <a:cs typeface="Times New Roman" panose="02020603050405020304" pitchFamily="18" charset="0"/>
                        </a:rPr>
                        <a:t>phương</a:t>
                      </a:r>
                      <a:r>
                        <a:rPr kumimoji="0" lang="en-US" sz="2400" kern="1200" baseline="0" dirty="0" smtClean="0">
                          <a:latin typeface="Times New Roman" panose="02020603050405020304" pitchFamily="18" charset="0"/>
                          <a:cs typeface="Times New Roman" panose="02020603050405020304" pitchFamily="18" charset="0"/>
                        </a:rPr>
                        <a:t> </a:t>
                      </a:r>
                      <a:r>
                        <a:rPr kumimoji="0" lang="en-US" sz="2400" kern="1200" baseline="0" dirty="0" err="1" smtClean="0">
                          <a:latin typeface="Times New Roman" panose="02020603050405020304" pitchFamily="18" charset="0"/>
                          <a:cs typeface="Times New Roman" panose="02020603050405020304" pitchFamily="18" charset="0"/>
                        </a:rPr>
                        <a:t>thức</a:t>
                      </a:r>
                      <a:endParaRPr lang="en-US" sz="2400" dirty="0">
                        <a:solidFill>
                          <a:srgbClr val="0070C0"/>
                        </a:solidFill>
                        <a:latin typeface="Times New Roman" panose="02020603050405020304" pitchFamily="18" charset="0"/>
                        <a:cs typeface="Times New Roman" panose="02020603050405020304" pitchFamily="18" charset="0"/>
                      </a:endParaRPr>
                    </a:p>
                  </a:txBody>
                  <a:tcPr marT="45723" marB="45723"/>
                </a:tc>
              </a:tr>
            </a:tbl>
          </a:graphicData>
        </a:graphic>
      </p:graphicFrame>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ED37594-F965-4577-AA7B-2A5A071E1BAC}" type="slidenum">
              <a:rPr lang="en-US">
                <a:solidFill>
                  <a:schemeClr val="bg1"/>
                </a:solidFill>
                <a:latin typeface="Verdana" panose="020B0604030504040204" pitchFamily="34" charset="0"/>
              </a:rPr>
              <a:pPr eaLnBrk="1" hangingPunct="1"/>
              <a:t>29</a:t>
            </a:fld>
            <a:endParaRPr lang="en-US">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dirty="0" err="1" smtClean="0"/>
              <a:t>Phương</a:t>
            </a:r>
            <a:r>
              <a:rPr lang="en-US" dirty="0" smtClean="0"/>
              <a:t> </a:t>
            </a:r>
            <a:r>
              <a:rPr lang="en-US" dirty="0" err="1" smtClean="0"/>
              <a:t>pháp</a:t>
            </a:r>
            <a:r>
              <a:rPr lang="en-US" dirty="0" smtClean="0"/>
              <a:t> </a:t>
            </a:r>
            <a:r>
              <a:rPr lang="en-US" dirty="0" err="1" smtClean="0"/>
              <a:t>lập</a:t>
            </a:r>
            <a:r>
              <a:rPr lang="en-US" dirty="0" smtClean="0"/>
              <a:t> </a:t>
            </a:r>
            <a:r>
              <a:rPr lang="en-US" dirty="0" err="1" smtClean="0"/>
              <a:t>trình</a:t>
            </a:r>
            <a:r>
              <a:rPr lang="en-US" dirty="0" smtClean="0"/>
              <a:t> (PPLT)?</a:t>
            </a:r>
            <a:endParaRPr lang="en-US" dirty="0" smtClean="0">
              <a:solidFill>
                <a:schemeClr val="accent1"/>
              </a:solidFill>
            </a:endParaRPr>
          </a:p>
        </p:txBody>
      </p:sp>
      <p:sp>
        <p:nvSpPr>
          <p:cNvPr id="25" name="Content Placeholder 2"/>
          <p:cNvSpPr>
            <a:spLocks noGrp="1"/>
          </p:cNvSpPr>
          <p:nvPr>
            <p:ph idx="1"/>
          </p:nvPr>
        </p:nvSpPr>
        <p:spPr>
          <a:xfrm>
            <a:off x="628650" y="1600200"/>
            <a:ext cx="7886700" cy="4568825"/>
          </a:xfrm>
        </p:spPr>
        <p:txBody>
          <a:bodyPr>
            <a:noAutofit/>
          </a:bodyPr>
          <a:lstStyle/>
          <a:p>
            <a:pPr marL="308610" indent="-342900" algn="just" eaLnBrk="1" fontAlgn="auto" hangingPunct="1">
              <a:lnSpc>
                <a:spcPct val="150000"/>
              </a:lnSpc>
              <a:spcAft>
                <a:spcPts val="0"/>
              </a:spcAft>
              <a:defRPr/>
            </a:pPr>
            <a:r>
              <a:rPr lang="en-US" dirty="0" err="1" smtClean="0"/>
              <a:t>Xây</a:t>
            </a:r>
            <a:r>
              <a:rPr lang="en-US" dirty="0" smtClean="0"/>
              <a:t> </a:t>
            </a:r>
            <a:r>
              <a:rPr lang="en-US" dirty="0" err="1" smtClean="0"/>
              <a:t>dựng</a:t>
            </a:r>
            <a:r>
              <a:rPr lang="en-US" dirty="0" smtClean="0"/>
              <a:t> </a:t>
            </a:r>
            <a:r>
              <a:rPr lang="vi-VN" b="0" dirty="0" smtClean="0"/>
              <a:t>phần </a:t>
            </a:r>
            <a:r>
              <a:rPr lang="vi-VN" b="0" dirty="0"/>
              <a:t>mềm bao gồm rất nhiều công đoạn: phân tích &amp; thiết kế, cài đặt, kiểm tra/thử nghiệm và bảo trì.</a:t>
            </a:r>
          </a:p>
          <a:p>
            <a:pPr marL="308610" indent="-342900" eaLnBrk="1" fontAlgn="auto" hangingPunct="1">
              <a:lnSpc>
                <a:spcPct val="150000"/>
              </a:lnSpc>
              <a:spcAft>
                <a:spcPts val="0"/>
              </a:spcAft>
              <a:defRPr/>
            </a:pPr>
            <a:r>
              <a:rPr lang="vi-VN" b="0" dirty="0"/>
              <a:t>Cài đặt (programming/coding) chỉ là 1 phần trong quá trình trên</a:t>
            </a:r>
            <a:r>
              <a:rPr lang="vi-VN" b="0" dirty="0" smtClean="0"/>
              <a:t>.</a:t>
            </a:r>
            <a:endParaRPr lang="en-US" b="0" dirty="0" smtClean="0"/>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54B706E-863F-4DFF-8BF4-4A7BC11E68F1}" type="slidenum">
              <a:rPr lang="en-US">
                <a:solidFill>
                  <a:schemeClr val="bg1"/>
                </a:solidFill>
                <a:latin typeface="Verdana" panose="020B0604030504040204" pitchFamily="34" charset="0"/>
              </a:rPr>
              <a:pPr eaLnBrk="1" hangingPunct="1"/>
              <a:t>3</a:t>
            </a:fld>
            <a:endParaRPr lang="en-US">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smtClean="0"/>
              <a:t>Đặc điểm của pp lập trình HĐT</a:t>
            </a:r>
            <a:endParaRPr lang="en-US" smtClean="0">
              <a:solidFill>
                <a:schemeClr val="accent1"/>
              </a:solidFill>
            </a:endParaRPr>
          </a:p>
        </p:txBody>
      </p:sp>
      <p:sp>
        <p:nvSpPr>
          <p:cNvPr id="27652" name="Content Placeholder 2"/>
          <p:cNvSpPr>
            <a:spLocks noGrp="1"/>
          </p:cNvSpPr>
          <p:nvPr>
            <p:ph idx="1"/>
          </p:nvPr>
        </p:nvSpPr>
        <p:spPr>
          <a:xfrm>
            <a:off x="628650" y="1600200"/>
            <a:ext cx="7886700" cy="4568825"/>
          </a:xfrm>
        </p:spPr>
        <p:txBody>
          <a:bodyPr>
            <a:noAutofit/>
          </a:bodyPr>
          <a:lstStyle/>
          <a:p>
            <a:pPr algn="just" eaLnBrk="1" hangingPunct="1">
              <a:lnSpc>
                <a:spcPct val="150000"/>
              </a:lnSpc>
            </a:pPr>
            <a:r>
              <a:rPr lang="en-US" sz="2800" dirty="0" err="1" smtClean="0">
                <a:solidFill>
                  <a:srgbClr val="FF0000"/>
                </a:solidFill>
              </a:rPr>
              <a:t>Tính</a:t>
            </a:r>
            <a:r>
              <a:rPr lang="en-US" sz="2800" dirty="0" smtClean="0">
                <a:solidFill>
                  <a:srgbClr val="FF0000"/>
                </a:solidFill>
              </a:rPr>
              <a:t> </a:t>
            </a:r>
            <a:r>
              <a:rPr lang="vi-VN" sz="2800" dirty="0" smtClean="0">
                <a:solidFill>
                  <a:srgbClr val="FF0000"/>
                </a:solidFill>
              </a:rPr>
              <a:t>đóng gói (Encapsulation): </a:t>
            </a:r>
            <a:r>
              <a:rPr lang="en-US" sz="2800" dirty="0" smtClean="0"/>
              <a:t>K</a:t>
            </a:r>
            <a:r>
              <a:rPr lang="vi-VN" sz="2800" dirty="0" smtClean="0"/>
              <a:t>hả năng cất giữ riêng biệt dữ liệu và phương thức tác động lên dữ liệu đó. Do vậy chúng ta không phải quan tâm tới </a:t>
            </a:r>
            <a:r>
              <a:rPr lang="vi-VN" sz="2800" dirty="0" smtClean="0">
                <a:solidFill>
                  <a:srgbClr val="FF0000"/>
                </a:solidFill>
              </a:rPr>
              <a:t>“phải làm như thế nào” </a:t>
            </a:r>
            <a:r>
              <a:rPr lang="vi-VN" sz="2800" dirty="0" smtClean="0"/>
              <a:t>mà chỉ điều khiển bằng </a:t>
            </a:r>
            <a:r>
              <a:rPr lang="vi-VN" sz="2800" dirty="0" smtClean="0">
                <a:solidFill>
                  <a:srgbClr val="FF0000"/>
                </a:solidFill>
              </a:rPr>
              <a:t>“làm việc gì”</a:t>
            </a:r>
            <a:r>
              <a:rPr lang="vi-VN" sz="2800" dirty="0" smtClean="0"/>
              <a:t>. </a:t>
            </a:r>
            <a:r>
              <a:rPr lang="en-US" sz="2800" dirty="0" smtClean="0"/>
              <a:t>Đ</a:t>
            </a:r>
            <a:r>
              <a:rPr lang="vi-VN" sz="2800" dirty="0" smtClean="0"/>
              <a:t>óng gói </a:t>
            </a:r>
            <a:r>
              <a:rPr lang="en-US" sz="2800" dirty="0" err="1" smtClean="0"/>
              <a:t>giúp</a:t>
            </a:r>
            <a:r>
              <a:rPr lang="en-US" sz="2800" dirty="0" smtClean="0"/>
              <a:t> </a:t>
            </a:r>
            <a:r>
              <a:rPr lang="vi-VN" sz="2800" dirty="0" smtClean="0"/>
              <a:t>đồng nhất giữa dữ liệu và các thao tác tác động lên dữ liệu đó.</a:t>
            </a:r>
            <a:endParaRPr lang="en-US" sz="2800" dirty="0"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smtClean="0"/>
              <a:t>Đặc điểm của pp lập trình HĐT</a:t>
            </a:r>
            <a:endParaRPr lang="en-US" smtClean="0">
              <a:solidFill>
                <a:schemeClr val="accent1"/>
              </a:solidFill>
            </a:endParaRPr>
          </a:p>
        </p:txBody>
      </p:sp>
      <p:sp>
        <p:nvSpPr>
          <p:cNvPr id="28676" name="Content Placeholder 2"/>
          <p:cNvSpPr>
            <a:spLocks noGrp="1"/>
          </p:cNvSpPr>
          <p:nvPr>
            <p:ph idx="1"/>
          </p:nvPr>
        </p:nvSpPr>
        <p:spPr>
          <a:xfrm>
            <a:off x="628650" y="1600200"/>
            <a:ext cx="7886700" cy="4953000"/>
          </a:xfrm>
        </p:spPr>
        <p:txBody>
          <a:bodyPr>
            <a:noAutofit/>
          </a:bodyPr>
          <a:lstStyle/>
          <a:p>
            <a:pPr algn="just" eaLnBrk="1" hangingPunct="1">
              <a:lnSpc>
                <a:spcPct val="150000"/>
              </a:lnSpc>
            </a:pPr>
            <a:r>
              <a:rPr lang="vi-VN" dirty="0" smtClean="0">
                <a:solidFill>
                  <a:srgbClr val="C00000"/>
                </a:solidFill>
              </a:rPr>
              <a:t>Tính thừa kế (inheritance): </a:t>
            </a:r>
            <a:r>
              <a:rPr lang="en-US" dirty="0" err="1" smtClean="0"/>
              <a:t>Giúp</a:t>
            </a:r>
            <a:r>
              <a:rPr lang="en-US" dirty="0" smtClean="0"/>
              <a:t> </a:t>
            </a:r>
            <a:r>
              <a:rPr lang="en-US" dirty="0" err="1" smtClean="0"/>
              <a:t>tạo</a:t>
            </a:r>
            <a:r>
              <a:rPr lang="en-US" dirty="0" smtClean="0"/>
              <a:t> </a:t>
            </a:r>
            <a:r>
              <a:rPr lang="en-US" dirty="0" err="1" smtClean="0"/>
              <a:t>đối</a:t>
            </a:r>
            <a:r>
              <a:rPr lang="en-US" dirty="0" smtClean="0"/>
              <a:t> </a:t>
            </a:r>
            <a:r>
              <a:rPr lang="en-US" dirty="0" err="1" smtClean="0"/>
              <a:t>tượng</a:t>
            </a:r>
            <a:r>
              <a:rPr lang="en-US" dirty="0" smtClean="0"/>
              <a:t> </a:t>
            </a:r>
            <a:r>
              <a:rPr lang="en-US" dirty="0" err="1" smtClean="0"/>
              <a:t>mới</a:t>
            </a:r>
            <a:r>
              <a:rPr lang="en-US" dirty="0" smtClean="0"/>
              <a:t> </a:t>
            </a:r>
            <a:r>
              <a:rPr lang="en-US" dirty="0" err="1" smtClean="0"/>
              <a:t>từ</a:t>
            </a:r>
            <a:r>
              <a:rPr lang="en-US" dirty="0" smtClean="0"/>
              <a:t> </a:t>
            </a:r>
            <a:r>
              <a:rPr lang="en-US" dirty="0" err="1" smtClean="0"/>
              <a:t>đối</a:t>
            </a:r>
            <a:r>
              <a:rPr lang="en-US" dirty="0" smtClean="0"/>
              <a:t> </a:t>
            </a:r>
            <a:r>
              <a:rPr lang="en-US" dirty="0" err="1" smtClean="0"/>
              <a:t>tượng</a:t>
            </a:r>
            <a:r>
              <a:rPr lang="en-US" dirty="0" smtClean="0"/>
              <a:t> </a:t>
            </a:r>
            <a:r>
              <a:rPr lang="en-US" dirty="0" err="1" smtClean="0"/>
              <a:t>có</a:t>
            </a:r>
            <a:r>
              <a:rPr lang="en-US" dirty="0" smtClean="0"/>
              <a:t> </a:t>
            </a:r>
            <a:r>
              <a:rPr lang="en-US" dirty="0" err="1" smtClean="0"/>
              <a:t>sẵn</a:t>
            </a:r>
            <a:r>
              <a:rPr lang="vi-VN" dirty="0" smtClean="0"/>
              <a:t>, bổ sung những đặc tính cần thiết trong đối tượng mới. </a:t>
            </a:r>
            <a:endParaRPr lang="en-US" dirty="0" smtClean="0"/>
          </a:p>
          <a:p>
            <a:pPr algn="just" eaLnBrk="1" hangingPunct="1">
              <a:lnSpc>
                <a:spcPct val="150000"/>
              </a:lnSpc>
            </a:pPr>
            <a:r>
              <a:rPr lang="en-US" dirty="0" smtClean="0"/>
              <a:t>L</a:t>
            </a:r>
            <a:r>
              <a:rPr lang="vi-VN" dirty="0" smtClean="0"/>
              <a:t>ớp đối tượng đã có được sử dụng lại gọi là </a:t>
            </a:r>
            <a:r>
              <a:rPr lang="vi-VN" i="1" dirty="0" smtClean="0">
                <a:solidFill>
                  <a:srgbClr val="FF0000"/>
                </a:solidFill>
              </a:rPr>
              <a:t>lớp cơ sở</a:t>
            </a:r>
            <a:r>
              <a:rPr lang="vi-VN" dirty="0" smtClean="0"/>
              <a:t>.</a:t>
            </a:r>
            <a:r>
              <a:rPr lang="vi-VN" dirty="0" smtClean="0">
                <a:solidFill>
                  <a:srgbClr val="0070C0"/>
                </a:solidFill>
              </a:rPr>
              <a:t> </a:t>
            </a:r>
            <a:endParaRPr lang="en-US" dirty="0" smtClean="0">
              <a:solidFill>
                <a:srgbClr val="0070C0"/>
              </a:solidFill>
            </a:endParaRPr>
          </a:p>
          <a:p>
            <a:pPr algn="just" eaLnBrk="1" hangingPunct="1">
              <a:lnSpc>
                <a:spcPct val="150000"/>
              </a:lnSpc>
            </a:pPr>
            <a:r>
              <a:rPr lang="en-US" dirty="0" smtClean="0"/>
              <a:t>L</a:t>
            </a:r>
            <a:r>
              <a:rPr lang="vi-VN" dirty="0" smtClean="0"/>
              <a:t>ớp thừa kế lớp cơ sở gọi là </a:t>
            </a:r>
            <a:r>
              <a:rPr lang="vi-VN" i="1" dirty="0" smtClean="0">
                <a:solidFill>
                  <a:srgbClr val="FF0000"/>
                </a:solidFill>
              </a:rPr>
              <a:t>lớp dẫn xuất</a:t>
            </a:r>
            <a:r>
              <a:rPr lang="en-US" dirty="0" smtClean="0"/>
              <a:t>.</a:t>
            </a: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297A44D-7DCC-4F34-BBBD-A358313E024C}" type="slidenum">
              <a:rPr lang="en-US">
                <a:solidFill>
                  <a:schemeClr val="bg1"/>
                </a:solidFill>
                <a:latin typeface="Verdana" panose="020B0604030504040204" pitchFamily="34" charset="0"/>
              </a:rPr>
              <a:pPr eaLnBrk="1" hangingPunct="1"/>
              <a:t>31</a:t>
            </a:fld>
            <a:endParaRPr lang="en-US">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smtClean="0"/>
              <a:t>Đặc điểm của pp lập trình HĐT</a:t>
            </a:r>
            <a:endParaRPr lang="en-US" smtClean="0">
              <a:solidFill>
                <a:schemeClr val="accent1"/>
              </a:solidFill>
            </a:endParaRPr>
          </a:p>
        </p:txBody>
      </p:sp>
      <p:sp>
        <p:nvSpPr>
          <p:cNvPr id="28676" name="Content Placeholder 2"/>
          <p:cNvSpPr>
            <a:spLocks noGrp="1"/>
          </p:cNvSpPr>
          <p:nvPr>
            <p:ph idx="1"/>
          </p:nvPr>
        </p:nvSpPr>
        <p:spPr>
          <a:xfrm>
            <a:off x="628650" y="1600200"/>
            <a:ext cx="7886700" cy="4953000"/>
          </a:xfrm>
        </p:spPr>
        <p:txBody>
          <a:bodyPr>
            <a:normAutofit/>
          </a:bodyPr>
          <a:lstStyle/>
          <a:p>
            <a:pPr algn="just" eaLnBrk="1" hangingPunct="1">
              <a:lnSpc>
                <a:spcPct val="150000"/>
              </a:lnSpc>
            </a:pPr>
            <a:r>
              <a:rPr lang="vi-VN" dirty="0" smtClean="0">
                <a:solidFill>
                  <a:srgbClr val="C00000"/>
                </a:solidFill>
              </a:rPr>
              <a:t>Tính đa hình (pholymorphism): </a:t>
            </a:r>
            <a:r>
              <a:rPr lang="vi-VN" dirty="0" smtClean="0"/>
              <a:t>Cho phép gởi cùng một thông điệp đến những đối tượng khác nhau cùng có chung một đặc điểm</a:t>
            </a:r>
            <a:r>
              <a:rPr lang="en-US" dirty="0" smtClean="0"/>
              <a:t>.</a:t>
            </a:r>
          </a:p>
          <a:p>
            <a:pPr algn="just" eaLnBrk="1" hangingPunct="1">
              <a:lnSpc>
                <a:spcPct val="150000"/>
              </a:lnSpc>
            </a:pPr>
            <a:endParaRPr lang="en-US" dirty="0" smtClean="0">
              <a:solidFill>
                <a:srgbClr val="0070C0"/>
              </a:solidFill>
            </a:endParaRP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297A44D-7DCC-4F34-BBBD-A358313E024C}" type="slidenum">
              <a:rPr lang="en-US">
                <a:solidFill>
                  <a:schemeClr val="bg1"/>
                </a:solidFill>
                <a:latin typeface="Verdana" panose="020B0604030504040204" pitchFamily="34" charset="0"/>
              </a:rPr>
              <a:pPr eaLnBrk="1" hangingPunct="1"/>
              <a:t>32</a:t>
            </a:fld>
            <a:endParaRPr lang="en-US">
              <a:solidFill>
                <a:schemeClr val="bg1"/>
              </a:solidFill>
              <a:latin typeface="Verdana" panose="020B0604030504040204" pitchFamily="34" charset="0"/>
            </a:endParaRPr>
          </a:p>
        </p:txBody>
      </p:sp>
    </p:spTree>
    <p:extLst>
      <p:ext uri="{BB962C8B-B14F-4D97-AF65-F5344CB8AC3E}">
        <p14:creationId xmlns="" xmlns:p14="http://schemas.microsoft.com/office/powerpoint/2010/main" val="37395452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smtClean="0"/>
              <a:t>Một số ngôn ngữ lập trình HĐT</a:t>
            </a:r>
            <a:endParaRPr lang="en-US" smtClean="0">
              <a:solidFill>
                <a:schemeClr val="accent1"/>
              </a:solidFill>
            </a:endParaRPr>
          </a:p>
        </p:txBody>
      </p:sp>
      <p:sp>
        <p:nvSpPr>
          <p:cNvPr id="29700" name="Content Placeholder 2"/>
          <p:cNvSpPr>
            <a:spLocks noGrp="1"/>
          </p:cNvSpPr>
          <p:nvPr>
            <p:ph idx="1"/>
          </p:nvPr>
        </p:nvSpPr>
        <p:spPr>
          <a:xfrm>
            <a:off x="628650" y="1600200"/>
            <a:ext cx="7886700" cy="4800600"/>
          </a:xfrm>
        </p:spPr>
        <p:txBody>
          <a:bodyPr>
            <a:noAutofit/>
          </a:bodyPr>
          <a:lstStyle/>
          <a:p>
            <a:pPr algn="just" eaLnBrk="1" hangingPunct="1">
              <a:lnSpc>
                <a:spcPct val="150000"/>
              </a:lnSpc>
            </a:pPr>
            <a:r>
              <a:rPr lang="en-US" dirty="0" smtClean="0"/>
              <a:t>C++</a:t>
            </a:r>
          </a:p>
          <a:p>
            <a:pPr algn="just" eaLnBrk="1" hangingPunct="1">
              <a:lnSpc>
                <a:spcPct val="150000"/>
              </a:lnSpc>
            </a:pPr>
            <a:r>
              <a:rPr lang="en-US" dirty="0" smtClean="0"/>
              <a:t>C#, </a:t>
            </a:r>
            <a:r>
              <a:rPr lang="en-US" dirty="0" err="1" smtClean="0"/>
              <a:t>VB.Net</a:t>
            </a:r>
            <a:r>
              <a:rPr lang="en-US" dirty="0" smtClean="0"/>
              <a:t>, J#, VC++</a:t>
            </a:r>
          </a:p>
          <a:p>
            <a:pPr algn="just" eaLnBrk="1" hangingPunct="1">
              <a:lnSpc>
                <a:spcPct val="150000"/>
              </a:lnSpc>
            </a:pPr>
            <a:r>
              <a:rPr lang="en-US" dirty="0" smtClean="0"/>
              <a:t>Java</a:t>
            </a:r>
          </a:p>
          <a:p>
            <a:pPr algn="just" eaLnBrk="1" hangingPunct="1">
              <a:lnSpc>
                <a:spcPct val="150000"/>
              </a:lnSpc>
            </a:pPr>
            <a:r>
              <a:rPr lang="en-US" dirty="0" smtClean="0"/>
              <a:t>JavaScript</a:t>
            </a:r>
          </a:p>
          <a:p>
            <a:pPr algn="just" eaLnBrk="1" hangingPunct="1">
              <a:lnSpc>
                <a:spcPct val="150000"/>
              </a:lnSpc>
            </a:pPr>
            <a:r>
              <a:rPr lang="en-US" dirty="0" smtClean="0"/>
              <a:t>PHP</a:t>
            </a:r>
          </a:p>
          <a:p>
            <a:pPr algn="just" eaLnBrk="1" hangingPunct="1">
              <a:lnSpc>
                <a:spcPct val="150000"/>
              </a:lnSpc>
            </a:pPr>
            <a:r>
              <a:rPr lang="en-US" dirty="0" smtClean="0"/>
              <a:t>…</a:t>
            </a: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C0DAF67-5212-403E-9D9C-EE2897C857F2}" type="slidenum">
              <a:rPr lang="en-US">
                <a:solidFill>
                  <a:schemeClr val="bg1"/>
                </a:solidFill>
                <a:latin typeface="Verdana" panose="020B0604030504040204" pitchFamily="34" charset="0"/>
              </a:rPr>
              <a:pPr eaLnBrk="1" hangingPunct="1"/>
              <a:t>33</a:t>
            </a:fld>
            <a:endParaRPr lang="en-US">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smtClean="0"/>
              <a:t>Các bước thiết kế đối tượng</a:t>
            </a:r>
            <a:endParaRPr lang="en-US" smtClean="0">
              <a:solidFill>
                <a:schemeClr val="accent1"/>
              </a:solidFill>
            </a:endParaRPr>
          </a:p>
        </p:txBody>
      </p:sp>
      <p:sp>
        <p:nvSpPr>
          <p:cNvPr id="30724" name="Content Placeholder 2"/>
          <p:cNvSpPr>
            <a:spLocks noGrp="1"/>
          </p:cNvSpPr>
          <p:nvPr>
            <p:ph idx="1"/>
          </p:nvPr>
        </p:nvSpPr>
        <p:spPr>
          <a:xfrm>
            <a:off x="628650" y="1524000"/>
            <a:ext cx="7886700" cy="4645025"/>
          </a:xfrm>
        </p:spPr>
        <p:txBody>
          <a:bodyPr>
            <a:noAutofit/>
          </a:bodyPr>
          <a:lstStyle/>
          <a:p>
            <a:pPr eaLnBrk="1" hangingPunct="1">
              <a:lnSpc>
                <a:spcPct val="150000"/>
              </a:lnSpc>
            </a:pPr>
            <a:r>
              <a:rPr lang="vi-VN" sz="2800" u="sng" dirty="0" smtClean="0"/>
              <a:t>Bước 1</a:t>
            </a:r>
            <a:r>
              <a:rPr lang="vi-VN" sz="2800" dirty="0" smtClean="0"/>
              <a:t>: Xây dựng sơ đồ đối tượng</a:t>
            </a:r>
            <a:endParaRPr lang="en-US" sz="2800" dirty="0" smtClean="0"/>
          </a:p>
          <a:p>
            <a:pPr lvl="1" eaLnBrk="1" hangingPunct="1">
              <a:lnSpc>
                <a:spcPct val="150000"/>
              </a:lnSpc>
            </a:pPr>
            <a:r>
              <a:rPr lang="vi-VN" sz="2800" dirty="0" smtClean="0"/>
              <a:t>Xác định các lớp đối tượng</a:t>
            </a:r>
            <a:endParaRPr lang="en-US" sz="2800" dirty="0" smtClean="0"/>
          </a:p>
          <a:p>
            <a:pPr lvl="1" eaLnBrk="1" hangingPunct="1">
              <a:lnSpc>
                <a:spcPct val="150000"/>
              </a:lnSpc>
            </a:pPr>
            <a:r>
              <a:rPr lang="vi-VN" sz="2800" dirty="0" smtClean="0"/>
              <a:t>Xác định các quan hệ giữa các lớp</a:t>
            </a:r>
            <a:endParaRPr lang="en-US" sz="2800" dirty="0" smtClean="0"/>
          </a:p>
          <a:p>
            <a:pPr eaLnBrk="1" hangingPunct="1">
              <a:lnSpc>
                <a:spcPct val="150000"/>
              </a:lnSpc>
            </a:pPr>
            <a:r>
              <a:rPr lang="vi-VN" sz="2800" u="sng" dirty="0" smtClean="0"/>
              <a:t>Bước 2</a:t>
            </a:r>
            <a:r>
              <a:rPr lang="vi-VN" sz="2800" dirty="0" smtClean="0"/>
              <a:t>: Thiết kế các lớp</a:t>
            </a:r>
            <a:endParaRPr lang="en-US" sz="2800" dirty="0"/>
          </a:p>
          <a:p>
            <a:pPr marL="0" indent="0" eaLnBrk="1" hangingPunct="1">
              <a:lnSpc>
                <a:spcPct val="150000"/>
              </a:lnSpc>
              <a:buNone/>
            </a:pPr>
            <a:r>
              <a:rPr lang="en-US" sz="2800" dirty="0" smtClean="0"/>
              <a:t>	</a:t>
            </a:r>
            <a:r>
              <a:rPr lang="vi-VN" sz="2800" dirty="0" smtClean="0"/>
              <a:t>Thiết kế thuộc tính</a:t>
            </a:r>
            <a:r>
              <a:rPr lang="en-US" sz="2800" dirty="0" smtClean="0"/>
              <a:t>, </a:t>
            </a:r>
            <a:r>
              <a:rPr lang="vi-VN" sz="2800" dirty="0" smtClean="0"/>
              <a:t>các hành động</a:t>
            </a:r>
            <a:endParaRPr lang="en-US" sz="2800" dirty="0" smtClean="0"/>
          </a:p>
          <a:p>
            <a:pPr eaLnBrk="1" hangingPunct="1">
              <a:lnSpc>
                <a:spcPct val="150000"/>
              </a:lnSpc>
            </a:pPr>
            <a:r>
              <a:rPr lang="vi-VN" sz="2800" u="sng" dirty="0" smtClean="0"/>
              <a:t>Bước 3</a:t>
            </a:r>
            <a:r>
              <a:rPr lang="vi-VN" sz="2800" dirty="0" smtClean="0"/>
              <a:t>: Cài đặt các lớp </a:t>
            </a:r>
            <a:endParaRPr lang="en-US" sz="2800" dirty="0" smtClean="0"/>
          </a:p>
          <a:p>
            <a:pPr eaLnBrk="1" hangingPunct="1">
              <a:lnSpc>
                <a:spcPct val="150000"/>
              </a:lnSpc>
            </a:pPr>
            <a:r>
              <a:rPr lang="en-US" sz="2800" u="sng" dirty="0" err="1" smtClean="0"/>
              <a:t>Bước</a:t>
            </a:r>
            <a:r>
              <a:rPr lang="en-US" sz="2800" u="sng" dirty="0" smtClean="0"/>
              <a:t> 4</a:t>
            </a:r>
            <a:r>
              <a:rPr lang="en-US" sz="2800" dirty="0" smtClean="0"/>
              <a:t>: </a:t>
            </a:r>
            <a:r>
              <a:rPr lang="en-US" sz="2800" dirty="0" err="1" smtClean="0"/>
              <a:t>Sử</a:t>
            </a:r>
            <a:r>
              <a:rPr lang="en-US" sz="2800" dirty="0" smtClean="0"/>
              <a:t> </a:t>
            </a:r>
            <a:r>
              <a:rPr lang="en-US" sz="2800" dirty="0" err="1" smtClean="0"/>
              <a:t>dụng</a:t>
            </a:r>
            <a:r>
              <a:rPr lang="en-US" sz="2800" dirty="0" smtClean="0"/>
              <a:t> </a:t>
            </a:r>
            <a:r>
              <a:rPr lang="en-US" sz="2800" dirty="0" err="1" smtClean="0"/>
              <a:t>các</a:t>
            </a:r>
            <a:r>
              <a:rPr lang="en-US" sz="2800" dirty="0" smtClean="0"/>
              <a:t> </a:t>
            </a:r>
            <a:r>
              <a:rPr lang="en-US" sz="2800" dirty="0" err="1" smtClean="0"/>
              <a:t>lớp</a:t>
            </a:r>
            <a:r>
              <a:rPr lang="en-US" sz="2800" dirty="0" smtClean="0"/>
              <a:t> </a:t>
            </a:r>
            <a:r>
              <a:rPr lang="en-US" sz="2800" dirty="0" err="1" smtClean="0"/>
              <a:t>để</a:t>
            </a:r>
            <a:r>
              <a:rPr lang="en-US" sz="2800" dirty="0" smtClean="0"/>
              <a:t> </a:t>
            </a:r>
            <a:r>
              <a:rPr lang="en-US" sz="2800" dirty="0" err="1" smtClean="0"/>
              <a:t>tạo</a:t>
            </a:r>
            <a:r>
              <a:rPr lang="en-US" sz="2800" dirty="0" smtClean="0"/>
              <a:t> </a:t>
            </a:r>
            <a:r>
              <a:rPr lang="en-US" sz="2800" dirty="0" err="1" smtClean="0"/>
              <a:t>ra</a:t>
            </a:r>
            <a:r>
              <a:rPr lang="en-US" sz="2800" dirty="0" smtClean="0"/>
              <a:t> </a:t>
            </a:r>
            <a:r>
              <a:rPr lang="en-US" sz="2800" dirty="0" err="1" smtClean="0"/>
              <a:t>các</a:t>
            </a:r>
            <a:r>
              <a:rPr lang="en-US" sz="2800" dirty="0" smtClean="0"/>
              <a:t> </a:t>
            </a:r>
            <a:r>
              <a:rPr lang="en-US" sz="2800" dirty="0" err="1" smtClean="0"/>
              <a:t>đối</a:t>
            </a:r>
            <a:r>
              <a:rPr lang="en-US" sz="2800" dirty="0" smtClean="0"/>
              <a:t> </a:t>
            </a:r>
            <a:r>
              <a:rPr lang="en-US" sz="2800" dirty="0" err="1" smtClean="0"/>
              <a:t>tượng</a:t>
            </a:r>
            <a:endParaRPr lang="en-US" sz="2800" dirty="0" smtClean="0"/>
          </a:p>
          <a:p>
            <a:pPr eaLnBrk="1" hangingPunct="1">
              <a:lnSpc>
                <a:spcPct val="150000"/>
              </a:lnSpc>
            </a:pPr>
            <a:endParaRPr lang="en-US" sz="2800" dirty="0" smtClean="0"/>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5CEDBD7-334E-4FCE-A2A9-4740E7FE97D2}" type="slidenum">
              <a:rPr lang="en-US">
                <a:solidFill>
                  <a:schemeClr val="bg1"/>
                </a:solidFill>
                <a:latin typeface="Verdana" panose="020B0604030504040204" pitchFamily="34" charset="0"/>
              </a:rPr>
              <a:pPr eaLnBrk="1" hangingPunct="1"/>
              <a:t>34</a:t>
            </a:fld>
            <a:endParaRPr lang="en-US">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en-US" smtClean="0"/>
              <a:t>FAQs</a:t>
            </a:r>
            <a:endParaRPr lang="en-US" smtClean="0">
              <a:solidFill>
                <a:schemeClr val="accent1"/>
              </a:solidFill>
            </a:endParaRP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2EC919E-283D-44EE-BD57-5B8209AD157E}" type="slidenum">
              <a:rPr lang="en-US">
                <a:solidFill>
                  <a:schemeClr val="bg1"/>
                </a:solidFill>
                <a:latin typeface="Verdana" panose="020B0604030504040204" pitchFamily="34" charset="0"/>
              </a:rPr>
              <a:pPr eaLnBrk="1" hangingPunct="1"/>
              <a:t>35</a:t>
            </a:fld>
            <a:endParaRPr lang="en-US">
              <a:solidFill>
                <a:schemeClr val="bg1"/>
              </a:solidFill>
              <a:latin typeface="Verdana" panose="020B0604030504040204" pitchFamily="34" charset="0"/>
            </a:endParaRPr>
          </a:p>
        </p:txBody>
      </p:sp>
      <p:sp>
        <p:nvSpPr>
          <p:cNvPr id="31747"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pic>
        <p:nvPicPr>
          <p:cNvPr id="31749" name="Picture 15" descr="C:\Users\Minh Thanh\Desktop\faq.pn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057400" y="1676400"/>
            <a:ext cx="4749800" cy="40767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dirty="0" err="1" smtClean="0"/>
              <a:t>Phương</a:t>
            </a:r>
            <a:r>
              <a:rPr lang="en-US" dirty="0" smtClean="0"/>
              <a:t> </a:t>
            </a:r>
            <a:r>
              <a:rPr lang="en-US" dirty="0" err="1" smtClean="0"/>
              <a:t>pháp</a:t>
            </a:r>
            <a:r>
              <a:rPr lang="en-US" dirty="0" smtClean="0"/>
              <a:t> </a:t>
            </a:r>
            <a:r>
              <a:rPr lang="en-US" dirty="0" err="1" smtClean="0"/>
              <a:t>lập</a:t>
            </a:r>
            <a:r>
              <a:rPr lang="en-US" dirty="0" smtClean="0"/>
              <a:t> </a:t>
            </a:r>
            <a:r>
              <a:rPr lang="en-US" dirty="0" err="1" smtClean="0"/>
              <a:t>trình</a:t>
            </a:r>
            <a:r>
              <a:rPr lang="en-US" dirty="0" smtClean="0"/>
              <a:t>?</a:t>
            </a:r>
            <a:endParaRPr lang="en-US" dirty="0" smtClean="0">
              <a:solidFill>
                <a:schemeClr val="accent1"/>
              </a:solidFill>
            </a:endParaRPr>
          </a:p>
        </p:txBody>
      </p:sp>
      <p:sp>
        <p:nvSpPr>
          <p:cNvPr id="25" name="Content Placeholder 2"/>
          <p:cNvSpPr>
            <a:spLocks noGrp="1"/>
          </p:cNvSpPr>
          <p:nvPr>
            <p:ph idx="1"/>
          </p:nvPr>
        </p:nvSpPr>
        <p:spPr>
          <a:xfrm>
            <a:off x="628650" y="1447800"/>
            <a:ext cx="7886700" cy="4721225"/>
          </a:xfrm>
        </p:spPr>
        <p:txBody>
          <a:bodyPr>
            <a:noAutofit/>
          </a:bodyPr>
          <a:lstStyle/>
          <a:p>
            <a:pPr marL="308610" indent="-342900" algn="just" eaLnBrk="1" fontAlgn="auto" hangingPunct="1">
              <a:lnSpc>
                <a:spcPct val="150000"/>
              </a:lnSpc>
              <a:spcAft>
                <a:spcPts val="0"/>
              </a:spcAft>
              <a:defRPr/>
            </a:pPr>
            <a:r>
              <a:rPr lang="vi-VN" b="0" dirty="0" smtClean="0"/>
              <a:t>C</a:t>
            </a:r>
            <a:r>
              <a:rPr lang="vi-VN" b="0" dirty="0"/>
              <a:t>++/C#/</a:t>
            </a:r>
            <a:r>
              <a:rPr lang="vi-VN" b="0" dirty="0" smtClean="0"/>
              <a:t>Java</a:t>
            </a:r>
            <a:r>
              <a:rPr lang="en-US" b="0" dirty="0" smtClean="0"/>
              <a:t>/</a:t>
            </a:r>
            <a:r>
              <a:rPr lang="vi-VN" b="0" dirty="0" smtClean="0"/>
              <a:t>v.v</a:t>
            </a:r>
            <a:r>
              <a:rPr lang="vi-VN" b="0" dirty="0"/>
              <a:t>… là </a:t>
            </a:r>
            <a:r>
              <a:rPr lang="en-US" b="0" dirty="0" smtClean="0"/>
              <a:t>NNLT </a:t>
            </a:r>
            <a:r>
              <a:rPr lang="en-US" b="0" dirty="0" err="1" smtClean="0"/>
              <a:t>để</a:t>
            </a:r>
            <a:r>
              <a:rPr lang="en-US" b="0" dirty="0" smtClean="0"/>
              <a:t> </a:t>
            </a:r>
            <a:r>
              <a:rPr lang="en-US" b="0" dirty="0" err="1" smtClean="0"/>
              <a:t>viết</a:t>
            </a:r>
            <a:r>
              <a:rPr lang="en-US" b="0" dirty="0" smtClean="0"/>
              <a:t> </a:t>
            </a:r>
            <a:r>
              <a:rPr lang="en-US" b="0" dirty="0" err="1" smtClean="0"/>
              <a:t>chương</a:t>
            </a:r>
            <a:r>
              <a:rPr lang="en-US" b="0" dirty="0" smtClean="0"/>
              <a:t> </a:t>
            </a:r>
            <a:r>
              <a:rPr lang="en-US" b="0" dirty="0" err="1" smtClean="0"/>
              <a:t>trình</a:t>
            </a:r>
            <a:r>
              <a:rPr lang="en-US" b="0" dirty="0" smtClean="0"/>
              <a:t>.</a:t>
            </a:r>
            <a:endParaRPr lang="vi-VN" b="0" dirty="0"/>
          </a:p>
          <a:p>
            <a:pPr marL="308610" indent="-342900" algn="just" eaLnBrk="1" fontAlgn="auto" hangingPunct="1">
              <a:lnSpc>
                <a:spcPct val="150000"/>
              </a:lnSpc>
              <a:spcAft>
                <a:spcPts val="0"/>
              </a:spcAft>
              <a:defRPr/>
            </a:pPr>
            <a:r>
              <a:rPr lang="en-US" b="0" dirty="0" smtClean="0"/>
              <a:t>PPLT </a:t>
            </a:r>
            <a:r>
              <a:rPr lang="en-US" b="0" dirty="0" err="1" smtClean="0"/>
              <a:t>là</a:t>
            </a:r>
            <a:r>
              <a:rPr lang="en-US" b="0" dirty="0" smtClean="0"/>
              <a:t> </a:t>
            </a:r>
            <a:r>
              <a:rPr lang="en-US" b="0" dirty="0" err="1" smtClean="0"/>
              <a:t>hệ</a:t>
            </a:r>
            <a:r>
              <a:rPr lang="en-US" b="0" dirty="0" smtClean="0"/>
              <a:t> </a:t>
            </a:r>
            <a:r>
              <a:rPr lang="en-US" b="0" dirty="0" err="1" smtClean="0"/>
              <a:t>thống</a:t>
            </a:r>
            <a:r>
              <a:rPr lang="en-US" b="0" dirty="0" smtClean="0"/>
              <a:t> </a:t>
            </a:r>
            <a:r>
              <a:rPr lang="en-US" b="0" dirty="0" err="1" smtClean="0"/>
              <a:t>hướng</a:t>
            </a:r>
            <a:r>
              <a:rPr lang="en-US" b="0" dirty="0" smtClean="0"/>
              <a:t> </a:t>
            </a:r>
            <a:r>
              <a:rPr lang="en-US" b="0" dirty="0" err="1" smtClean="0"/>
              <a:t>dẫn</a:t>
            </a:r>
            <a:r>
              <a:rPr lang="en-US" b="0" dirty="0" smtClean="0"/>
              <a:t> </a:t>
            </a:r>
            <a:r>
              <a:rPr lang="en-US" b="0" dirty="0" err="1" smtClean="0"/>
              <a:t>các</a:t>
            </a:r>
            <a:r>
              <a:rPr lang="en-US" b="0" dirty="0" smtClean="0"/>
              <a:t> </a:t>
            </a:r>
            <a:r>
              <a:rPr lang="en-US" b="0" dirty="0" err="1" smtClean="0"/>
              <a:t>giai</a:t>
            </a:r>
            <a:r>
              <a:rPr lang="en-US" b="0" dirty="0" smtClean="0"/>
              <a:t> </a:t>
            </a:r>
            <a:r>
              <a:rPr lang="en-US" b="0" dirty="0" err="1" smtClean="0"/>
              <a:t>đoạn</a:t>
            </a:r>
            <a:r>
              <a:rPr lang="en-US" b="0" dirty="0" smtClean="0"/>
              <a:t> </a:t>
            </a:r>
            <a:r>
              <a:rPr lang="en-US" b="0" dirty="0" err="1" smtClean="0"/>
              <a:t>cần</a:t>
            </a:r>
            <a:r>
              <a:rPr lang="en-US" b="0" dirty="0" smtClean="0"/>
              <a:t> </a:t>
            </a:r>
            <a:r>
              <a:rPr lang="en-US" b="0" dirty="0" err="1" smtClean="0"/>
              <a:t>thiết</a:t>
            </a:r>
            <a:r>
              <a:rPr lang="en-US" b="0" dirty="0" smtClean="0"/>
              <a:t>, </a:t>
            </a:r>
            <a:r>
              <a:rPr lang="en-US" b="0" dirty="0" err="1" smtClean="0"/>
              <a:t>cấu</a:t>
            </a:r>
            <a:r>
              <a:rPr lang="en-US" b="0" dirty="0" smtClean="0"/>
              <a:t> </a:t>
            </a:r>
            <a:r>
              <a:rPr lang="en-US" b="0" dirty="0" err="1" smtClean="0"/>
              <a:t>trúc</a:t>
            </a:r>
            <a:r>
              <a:rPr lang="en-US" b="0" dirty="0" smtClean="0"/>
              <a:t> </a:t>
            </a:r>
            <a:r>
              <a:rPr lang="en-US" b="0" dirty="0" err="1" smtClean="0"/>
              <a:t>của</a:t>
            </a:r>
            <a:r>
              <a:rPr lang="en-US" b="0" dirty="0" smtClean="0"/>
              <a:t> </a:t>
            </a:r>
            <a:r>
              <a:rPr lang="en-US" b="0" dirty="0" err="1" smtClean="0"/>
              <a:t>một</a:t>
            </a:r>
            <a:r>
              <a:rPr lang="en-US" b="0" dirty="0" smtClean="0"/>
              <a:t> </a:t>
            </a:r>
            <a:r>
              <a:rPr lang="en-US" b="0" dirty="0" err="1" smtClean="0"/>
              <a:t>chương</a:t>
            </a:r>
            <a:r>
              <a:rPr lang="en-US" b="0" dirty="0" smtClean="0"/>
              <a:t> </a:t>
            </a:r>
            <a:r>
              <a:rPr lang="en-US" b="0" dirty="0" err="1" smtClean="0"/>
              <a:t>trình</a:t>
            </a:r>
            <a:r>
              <a:rPr lang="en-US" b="0" dirty="0" smtClean="0"/>
              <a:t>.</a:t>
            </a:r>
          </a:p>
          <a:p>
            <a:pPr marL="308610" indent="-342900" algn="just" eaLnBrk="1" fontAlgn="auto" hangingPunct="1">
              <a:lnSpc>
                <a:spcPct val="150000"/>
              </a:lnSpc>
              <a:spcAft>
                <a:spcPts val="0"/>
              </a:spcAft>
              <a:defRPr/>
            </a:pPr>
            <a:r>
              <a:rPr lang="en-US" b="0" dirty="0" smtClean="0"/>
              <a:t>PPLT</a:t>
            </a:r>
            <a:r>
              <a:rPr lang="vi-VN" b="0" dirty="0" smtClean="0"/>
              <a:t> </a:t>
            </a:r>
            <a:r>
              <a:rPr lang="en-US" b="0" dirty="0" err="1" smtClean="0"/>
              <a:t>là</a:t>
            </a:r>
            <a:r>
              <a:rPr lang="en-US" b="0" dirty="0" smtClean="0"/>
              <a:t> </a:t>
            </a:r>
            <a:r>
              <a:rPr lang="en-US" b="0" dirty="0" err="1" smtClean="0"/>
              <a:t>các</a:t>
            </a:r>
            <a:r>
              <a:rPr lang="en-US" b="0" dirty="0" smtClean="0"/>
              <a:t> </a:t>
            </a:r>
            <a:r>
              <a:rPr lang="en-US" b="0" dirty="0" err="1" smtClean="0"/>
              <a:t>cách</a:t>
            </a:r>
            <a:r>
              <a:rPr lang="en-US" b="0" dirty="0" smtClean="0"/>
              <a:t> </a:t>
            </a:r>
            <a:r>
              <a:rPr lang="en-US" b="0" dirty="0" err="1" smtClean="0"/>
              <a:t>tiếp</a:t>
            </a:r>
            <a:r>
              <a:rPr lang="en-US" b="0" dirty="0" smtClean="0"/>
              <a:t> </a:t>
            </a:r>
            <a:r>
              <a:rPr lang="en-US" b="0" dirty="0" err="1" smtClean="0"/>
              <a:t>cận</a:t>
            </a:r>
            <a:r>
              <a:rPr lang="en-US" b="0" dirty="0" smtClean="0"/>
              <a:t> </a:t>
            </a:r>
            <a:r>
              <a:rPr lang="en-US" b="0" dirty="0" err="1" smtClean="0"/>
              <a:t>giúp</a:t>
            </a:r>
            <a:r>
              <a:rPr lang="en-US" b="0" dirty="0" smtClean="0"/>
              <a:t> </a:t>
            </a:r>
            <a:r>
              <a:rPr lang="en-US" b="0" dirty="0" err="1" smtClean="0"/>
              <a:t>cho</a:t>
            </a:r>
            <a:r>
              <a:rPr lang="en-US" b="0" dirty="0" smtClean="0"/>
              <a:t> </a:t>
            </a:r>
            <a:r>
              <a:rPr lang="en-US" b="0" dirty="0" err="1" smtClean="0"/>
              <a:t>quá</a:t>
            </a:r>
            <a:r>
              <a:rPr lang="en-US" b="0" dirty="0" smtClean="0"/>
              <a:t> </a:t>
            </a:r>
            <a:r>
              <a:rPr lang="en-US" b="0" dirty="0" err="1" smtClean="0"/>
              <a:t>trình</a:t>
            </a:r>
            <a:r>
              <a:rPr lang="en-US" b="0" dirty="0" smtClean="0"/>
              <a:t> </a:t>
            </a:r>
            <a:r>
              <a:rPr lang="en-US" b="0" dirty="0" err="1" smtClean="0"/>
              <a:t>cài</a:t>
            </a:r>
            <a:r>
              <a:rPr lang="en-US" b="0" dirty="0" smtClean="0"/>
              <a:t> </a:t>
            </a:r>
            <a:r>
              <a:rPr lang="en-US" b="0" dirty="0" err="1" smtClean="0"/>
              <a:t>đặt</a:t>
            </a:r>
            <a:r>
              <a:rPr lang="en-US" b="0" dirty="0" smtClean="0"/>
              <a:t> </a:t>
            </a:r>
            <a:r>
              <a:rPr lang="en-US" b="0" dirty="0" err="1" smtClean="0"/>
              <a:t>hiệu</a:t>
            </a:r>
            <a:r>
              <a:rPr lang="en-US" b="0" dirty="0" smtClean="0"/>
              <a:t> </a:t>
            </a:r>
            <a:r>
              <a:rPr lang="en-US" b="0" dirty="0" err="1" smtClean="0"/>
              <a:t>quả</a:t>
            </a:r>
            <a:r>
              <a:rPr lang="en-US" b="0" dirty="0" smtClean="0"/>
              <a:t> </a:t>
            </a:r>
            <a:r>
              <a:rPr lang="en-US" b="0" dirty="0" err="1" smtClean="0"/>
              <a:t>hơn</a:t>
            </a:r>
            <a:r>
              <a:rPr lang="en-US" b="0" dirty="0" smtClean="0"/>
              <a:t>.</a:t>
            </a:r>
            <a:endParaRPr lang="vi-VN" b="0" dirty="0"/>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54B706E-863F-4DFF-8BF4-4A7BC11E68F1}" type="slidenum">
              <a:rPr lang="en-US">
                <a:solidFill>
                  <a:schemeClr val="bg1"/>
                </a:solidFill>
                <a:latin typeface="Verdana" panose="020B0604030504040204" pitchFamily="34" charset="0"/>
              </a:rPr>
              <a:pPr eaLnBrk="1" hangingPunct="1"/>
              <a:t>4</a:t>
            </a:fld>
            <a:endParaRPr lang="en-US">
              <a:solidFill>
                <a:schemeClr val="bg1"/>
              </a:solidFill>
              <a:latin typeface="Verdana" panose="020B0604030504040204" pitchFamily="34" charset="0"/>
            </a:endParaRPr>
          </a:p>
        </p:txBody>
      </p:sp>
    </p:spTree>
    <p:extLst>
      <p:ext uri="{BB962C8B-B14F-4D97-AF65-F5344CB8AC3E}">
        <p14:creationId xmlns="" xmlns:p14="http://schemas.microsoft.com/office/powerpoint/2010/main" val="32026700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609600" y="1"/>
            <a:ext cx="8001000" cy="990600"/>
          </a:xfrm>
        </p:spPr>
        <p:txBody>
          <a:bodyPr>
            <a:normAutofit/>
          </a:bodyPr>
          <a:lstStyle/>
          <a:p>
            <a:pPr eaLnBrk="1" hangingPunct="1"/>
            <a:r>
              <a:rPr lang="en-US" dirty="0" err="1" smtClean="0"/>
              <a:t>Các</a:t>
            </a:r>
            <a:r>
              <a:rPr lang="en-US" dirty="0" smtClean="0"/>
              <a:t> </a:t>
            </a:r>
            <a:r>
              <a:rPr lang="en-US" dirty="0" err="1" smtClean="0"/>
              <a:t>yêu</a:t>
            </a:r>
            <a:r>
              <a:rPr lang="en-US" dirty="0" smtClean="0"/>
              <a:t> </a:t>
            </a:r>
            <a:r>
              <a:rPr lang="en-US" dirty="0" err="1" smtClean="0"/>
              <a:t>cầu</a:t>
            </a:r>
            <a:r>
              <a:rPr lang="en-US" dirty="0" smtClean="0"/>
              <a:t> </a:t>
            </a:r>
            <a:r>
              <a:rPr lang="en-US" dirty="0" err="1" smtClean="0"/>
              <a:t>chính</a:t>
            </a:r>
            <a:r>
              <a:rPr lang="en-US" dirty="0" smtClean="0"/>
              <a:t> </a:t>
            </a:r>
            <a:r>
              <a:rPr lang="en-US" dirty="0" err="1" smtClean="0"/>
              <a:t>của</a:t>
            </a:r>
            <a:r>
              <a:rPr lang="en-US" dirty="0" smtClean="0"/>
              <a:t> </a:t>
            </a:r>
            <a:r>
              <a:rPr lang="en-US" dirty="0" err="1" smtClean="0"/>
              <a:t>phần</a:t>
            </a:r>
            <a:r>
              <a:rPr lang="en-US" dirty="0" smtClean="0"/>
              <a:t> </a:t>
            </a:r>
            <a:r>
              <a:rPr lang="en-US" dirty="0" err="1" smtClean="0"/>
              <a:t>mềm</a:t>
            </a:r>
            <a:endParaRPr lang="en-US" dirty="0" smtClean="0">
              <a:solidFill>
                <a:schemeClr val="accent1"/>
              </a:solidFill>
            </a:endParaRPr>
          </a:p>
        </p:txBody>
      </p:sp>
      <p:sp>
        <p:nvSpPr>
          <p:cNvPr id="25" name="Content Placeholder 2"/>
          <p:cNvSpPr>
            <a:spLocks noGrp="1"/>
          </p:cNvSpPr>
          <p:nvPr>
            <p:ph idx="1"/>
          </p:nvPr>
        </p:nvSpPr>
        <p:spPr>
          <a:xfrm>
            <a:off x="609600" y="1600200"/>
            <a:ext cx="8001000" cy="4568825"/>
          </a:xfrm>
        </p:spPr>
        <p:txBody>
          <a:bodyPr>
            <a:noAutofit/>
          </a:bodyPr>
          <a:lstStyle/>
          <a:p>
            <a:pPr marL="422910" indent="-457200" algn="just" eaLnBrk="1" fontAlgn="auto" hangingPunct="1">
              <a:lnSpc>
                <a:spcPct val="150000"/>
              </a:lnSpc>
              <a:spcAft>
                <a:spcPts val="0"/>
              </a:spcAft>
              <a:defRPr/>
            </a:pPr>
            <a:r>
              <a:rPr lang="vi-VN" b="0" dirty="0"/>
              <a:t>Tính tái sử dụng (</a:t>
            </a:r>
            <a:r>
              <a:rPr lang="vi-VN" b="0" dirty="0" smtClean="0"/>
              <a:t>reusability</a:t>
            </a:r>
            <a:r>
              <a:rPr lang="en-US" b="0" dirty="0" smtClean="0"/>
              <a:t>)</a:t>
            </a:r>
          </a:p>
          <a:p>
            <a:pPr marL="422910" indent="-457200" algn="just" eaLnBrk="1" fontAlgn="auto" hangingPunct="1">
              <a:lnSpc>
                <a:spcPct val="150000"/>
              </a:lnSpc>
              <a:spcAft>
                <a:spcPts val="0"/>
              </a:spcAft>
              <a:defRPr/>
            </a:pPr>
            <a:r>
              <a:rPr lang="vi-VN" b="0" dirty="0" smtClean="0"/>
              <a:t>Tính </a:t>
            </a:r>
            <a:r>
              <a:rPr lang="vi-VN" b="0" dirty="0"/>
              <a:t>mở rộng (extensibility</a:t>
            </a:r>
            <a:r>
              <a:rPr lang="vi-VN" b="0" dirty="0" smtClean="0"/>
              <a:t>)</a:t>
            </a:r>
            <a:endParaRPr lang="en-US" b="0" dirty="0" smtClean="0"/>
          </a:p>
          <a:p>
            <a:pPr marL="422910" indent="-457200" algn="just" eaLnBrk="1" fontAlgn="auto" hangingPunct="1">
              <a:lnSpc>
                <a:spcPct val="150000"/>
              </a:lnSpc>
              <a:spcAft>
                <a:spcPts val="0"/>
              </a:spcAft>
              <a:defRPr/>
            </a:pPr>
            <a:r>
              <a:rPr lang="en-US" dirty="0" err="1" smtClean="0"/>
              <a:t>Tính</a:t>
            </a:r>
            <a:r>
              <a:rPr lang="en-US" dirty="0" smtClean="0"/>
              <a:t> </a:t>
            </a:r>
            <a:r>
              <a:rPr lang="en-US" dirty="0" err="1" smtClean="0"/>
              <a:t>mềm</a:t>
            </a:r>
            <a:r>
              <a:rPr lang="en-US" dirty="0" smtClean="0"/>
              <a:t> </a:t>
            </a:r>
            <a:r>
              <a:rPr lang="en-US" dirty="0" err="1" smtClean="0"/>
              <a:t>dẻo</a:t>
            </a:r>
            <a:r>
              <a:rPr lang="en-US" dirty="0" smtClean="0"/>
              <a:t> (flexibility)</a:t>
            </a:r>
            <a:endParaRPr lang="vi-VN" b="0" dirty="0"/>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416C132-B9AA-487A-BB63-66CFB8E75F1D}" type="slidenum">
              <a:rPr lang="en-US">
                <a:solidFill>
                  <a:schemeClr val="bg1"/>
                </a:solidFill>
                <a:latin typeface="Verdana" panose="020B0604030504040204" pitchFamily="34" charset="0"/>
              </a:rPr>
              <a:pPr eaLnBrk="1" hangingPunct="1"/>
              <a:t>5</a:t>
            </a:fld>
            <a:endParaRPr lang="en-US">
              <a:solidFill>
                <a:schemeClr val="bg1"/>
              </a:solidFill>
              <a:latin typeface="Verdana" panose="020B0604030504040204" pitchFamily="34" charset="0"/>
            </a:endParaRPr>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dirty="0" err="1" smtClean="0"/>
              <a:t>Các</a:t>
            </a:r>
            <a:r>
              <a:rPr lang="en-US" dirty="0" smtClean="0"/>
              <a:t> PPLT </a:t>
            </a:r>
            <a:r>
              <a:rPr lang="en-US" dirty="0" err="1" smtClean="0"/>
              <a:t>cổ</a:t>
            </a:r>
            <a:r>
              <a:rPr lang="en-US" dirty="0" smtClean="0"/>
              <a:t> </a:t>
            </a:r>
            <a:r>
              <a:rPr lang="en-US" dirty="0" err="1" smtClean="0"/>
              <a:t>điển</a:t>
            </a:r>
            <a:endParaRPr lang="en-US" dirty="0" smtClean="0">
              <a:solidFill>
                <a:schemeClr val="accent1"/>
              </a:solidFill>
            </a:endParaRPr>
          </a:p>
        </p:txBody>
      </p:sp>
      <p:sp>
        <p:nvSpPr>
          <p:cNvPr id="25" name="Content Placeholder 2"/>
          <p:cNvSpPr>
            <a:spLocks noGrp="1"/>
          </p:cNvSpPr>
          <p:nvPr>
            <p:ph idx="1"/>
          </p:nvPr>
        </p:nvSpPr>
        <p:spPr>
          <a:xfrm>
            <a:off x="628650" y="1600200"/>
            <a:ext cx="7886700" cy="4876800"/>
          </a:xfrm>
        </p:spPr>
        <p:txBody>
          <a:bodyPr>
            <a:noAutofit/>
          </a:bodyPr>
          <a:lstStyle/>
          <a:p>
            <a:pPr marL="80010" indent="0" algn="just" eaLnBrk="1" fontAlgn="auto" hangingPunct="1">
              <a:lnSpc>
                <a:spcPct val="150000"/>
              </a:lnSpc>
              <a:spcAft>
                <a:spcPts val="0"/>
              </a:spcAft>
              <a:buNone/>
              <a:defRPr/>
            </a:pPr>
            <a:r>
              <a:rPr lang="en-US" b="0" dirty="0" err="1" smtClean="0"/>
              <a:t>Lập</a:t>
            </a:r>
            <a:r>
              <a:rPr lang="en-US" b="0" dirty="0" smtClean="0"/>
              <a:t> </a:t>
            </a:r>
            <a:r>
              <a:rPr lang="en-US" b="0" dirty="0" err="1" smtClean="0"/>
              <a:t>trình</a:t>
            </a:r>
            <a:r>
              <a:rPr lang="en-US" b="0" dirty="0" smtClean="0"/>
              <a:t> </a:t>
            </a:r>
            <a:r>
              <a:rPr lang="en-US" b="0" dirty="0" err="1" smtClean="0"/>
              <a:t>tuyến</a:t>
            </a:r>
            <a:r>
              <a:rPr lang="en-US" b="0" dirty="0" smtClean="0"/>
              <a:t> </a:t>
            </a:r>
            <a:r>
              <a:rPr lang="en-US" b="0" dirty="0" err="1" smtClean="0"/>
              <a:t>tính</a:t>
            </a:r>
            <a:endParaRPr lang="en-US" b="0" dirty="0" smtClean="0"/>
          </a:p>
          <a:p>
            <a:pPr marL="463550" lvl="1" indent="-457200" algn="just" eaLnBrk="1" fontAlgn="auto" hangingPunct="1">
              <a:lnSpc>
                <a:spcPct val="150000"/>
              </a:lnSpc>
              <a:spcAft>
                <a:spcPts val="0"/>
              </a:spcAft>
              <a:defRPr/>
            </a:pPr>
            <a:r>
              <a:rPr lang="vi-VN" dirty="0"/>
              <a:t>Chương trình là một dãy các lệnh.</a:t>
            </a:r>
          </a:p>
          <a:p>
            <a:pPr marL="463550" lvl="1" indent="-457200" algn="just" eaLnBrk="1" fontAlgn="auto" hangingPunct="1">
              <a:lnSpc>
                <a:spcPct val="150000"/>
              </a:lnSpc>
              <a:spcAft>
                <a:spcPts val="0"/>
              </a:spcAft>
              <a:defRPr/>
            </a:pPr>
            <a:r>
              <a:rPr lang="vi-VN" dirty="0"/>
              <a:t>Lập trình là xây dựng các lệnh trong dãy lệnh</a:t>
            </a:r>
            <a:r>
              <a:rPr lang="vi-VN" dirty="0" smtClean="0"/>
              <a:t>.</a:t>
            </a:r>
            <a:endParaRPr lang="en-US" dirty="0" smtClean="0"/>
          </a:p>
          <a:p>
            <a:pPr marL="463550" lvl="1" indent="-457200" algn="just" eaLnBrk="1" fontAlgn="auto" hangingPunct="1">
              <a:lnSpc>
                <a:spcPct val="150000"/>
              </a:lnSpc>
              <a:spcAft>
                <a:spcPts val="0"/>
              </a:spcAft>
              <a:defRPr/>
            </a:pPr>
            <a:r>
              <a:rPr lang="en-US" dirty="0" err="1" smtClean="0"/>
              <a:t>Không</a:t>
            </a:r>
            <a:r>
              <a:rPr lang="en-US" dirty="0" smtClean="0"/>
              <a:t> </a:t>
            </a:r>
            <a:r>
              <a:rPr lang="en-US" dirty="0" err="1" smtClean="0"/>
              <a:t>mang</a:t>
            </a:r>
            <a:r>
              <a:rPr lang="en-US" dirty="0" smtClean="0"/>
              <a:t> </a:t>
            </a:r>
            <a:r>
              <a:rPr lang="en-US" dirty="0" err="1" smtClean="0"/>
              <a:t>tính</a:t>
            </a:r>
            <a:r>
              <a:rPr lang="en-US" dirty="0" smtClean="0"/>
              <a:t> </a:t>
            </a:r>
            <a:r>
              <a:rPr lang="en-US" dirty="0" err="1" smtClean="0"/>
              <a:t>thiết</a:t>
            </a:r>
            <a:r>
              <a:rPr lang="en-US" dirty="0" smtClean="0"/>
              <a:t> </a:t>
            </a:r>
            <a:r>
              <a:rPr lang="en-US" dirty="0" err="1" smtClean="0"/>
              <a:t>kế</a:t>
            </a:r>
            <a:r>
              <a:rPr lang="en-US" dirty="0" smtClean="0"/>
              <a:t>.</a:t>
            </a: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A09BC05-8D61-4BFE-9760-5D9E5C8F6EED}" type="slidenum">
              <a:rPr lang="en-US">
                <a:solidFill>
                  <a:schemeClr val="bg1"/>
                </a:solidFill>
                <a:latin typeface="Verdana" panose="020B0604030504040204" pitchFamily="34" charset="0"/>
              </a:rPr>
              <a:pPr eaLnBrk="1" hangingPunct="1"/>
              <a:t>6</a:t>
            </a:fld>
            <a:endParaRPr lang="en-US">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dirty="0" err="1" smtClean="0"/>
              <a:t>Các</a:t>
            </a:r>
            <a:r>
              <a:rPr lang="en-US" dirty="0" smtClean="0"/>
              <a:t> PPLT </a:t>
            </a:r>
            <a:r>
              <a:rPr lang="en-US" dirty="0" err="1" smtClean="0"/>
              <a:t>cổ</a:t>
            </a:r>
            <a:r>
              <a:rPr lang="en-US" dirty="0" smtClean="0"/>
              <a:t> </a:t>
            </a:r>
            <a:r>
              <a:rPr lang="en-US" dirty="0" err="1" smtClean="0"/>
              <a:t>điển</a:t>
            </a:r>
            <a:endParaRPr lang="en-US" dirty="0" smtClean="0">
              <a:solidFill>
                <a:schemeClr val="accent1"/>
              </a:solidFill>
            </a:endParaRPr>
          </a:p>
        </p:txBody>
      </p:sp>
      <p:sp>
        <p:nvSpPr>
          <p:cNvPr id="25" name="Content Placeholder 2"/>
          <p:cNvSpPr>
            <a:spLocks noGrp="1"/>
          </p:cNvSpPr>
          <p:nvPr>
            <p:ph idx="1"/>
          </p:nvPr>
        </p:nvSpPr>
        <p:spPr>
          <a:xfrm>
            <a:off x="628650" y="1295400"/>
            <a:ext cx="7886700" cy="5181600"/>
          </a:xfrm>
        </p:spPr>
        <p:txBody>
          <a:bodyPr>
            <a:noAutofit/>
          </a:bodyPr>
          <a:lstStyle/>
          <a:p>
            <a:pPr marL="80010" indent="0" algn="just" eaLnBrk="1" fontAlgn="auto" hangingPunct="1">
              <a:lnSpc>
                <a:spcPct val="150000"/>
              </a:lnSpc>
              <a:spcAft>
                <a:spcPts val="0"/>
              </a:spcAft>
              <a:buNone/>
              <a:defRPr/>
            </a:pPr>
            <a:r>
              <a:rPr lang="en-US" b="0" dirty="0" err="1" smtClean="0">
                <a:solidFill>
                  <a:schemeClr val="accent2">
                    <a:lumMod val="50000"/>
                  </a:schemeClr>
                </a:solidFill>
              </a:rPr>
              <a:t>Lập</a:t>
            </a:r>
            <a:r>
              <a:rPr lang="en-US" b="0" dirty="0" smtClean="0">
                <a:solidFill>
                  <a:schemeClr val="accent2">
                    <a:lumMod val="50000"/>
                  </a:schemeClr>
                </a:solidFill>
              </a:rPr>
              <a:t> </a:t>
            </a:r>
            <a:r>
              <a:rPr lang="en-US" b="0" dirty="0" err="1" smtClean="0">
                <a:solidFill>
                  <a:schemeClr val="accent2">
                    <a:lumMod val="50000"/>
                  </a:schemeClr>
                </a:solidFill>
              </a:rPr>
              <a:t>trình</a:t>
            </a:r>
            <a:r>
              <a:rPr lang="en-US" b="0" dirty="0" smtClean="0">
                <a:solidFill>
                  <a:schemeClr val="accent2">
                    <a:lumMod val="50000"/>
                  </a:schemeClr>
                </a:solidFill>
              </a:rPr>
              <a:t> </a:t>
            </a:r>
            <a:r>
              <a:rPr lang="en-US" b="0" dirty="0" err="1" smtClean="0">
                <a:solidFill>
                  <a:schemeClr val="accent2">
                    <a:lumMod val="50000"/>
                  </a:schemeClr>
                </a:solidFill>
              </a:rPr>
              <a:t>thủ</a:t>
            </a:r>
            <a:r>
              <a:rPr lang="en-US" b="0" dirty="0" smtClean="0">
                <a:solidFill>
                  <a:schemeClr val="accent2">
                    <a:lumMod val="50000"/>
                  </a:schemeClr>
                </a:solidFill>
              </a:rPr>
              <a:t> </a:t>
            </a:r>
            <a:r>
              <a:rPr lang="en-US" b="0" dirty="0" err="1" smtClean="0">
                <a:solidFill>
                  <a:schemeClr val="accent2">
                    <a:lumMod val="50000"/>
                  </a:schemeClr>
                </a:solidFill>
              </a:rPr>
              <a:t>tục</a:t>
            </a:r>
            <a:r>
              <a:rPr lang="en-US" b="0" dirty="0" smtClean="0">
                <a:solidFill>
                  <a:schemeClr val="accent2">
                    <a:lumMod val="50000"/>
                  </a:schemeClr>
                </a:solidFill>
              </a:rPr>
              <a:t> / </a:t>
            </a:r>
            <a:r>
              <a:rPr lang="en-US" b="0" dirty="0" err="1" smtClean="0">
                <a:solidFill>
                  <a:schemeClr val="accent2">
                    <a:lumMod val="50000"/>
                  </a:schemeClr>
                </a:solidFill>
              </a:rPr>
              <a:t>hàm</a:t>
            </a:r>
            <a:endParaRPr lang="en-US" b="0" dirty="0" smtClean="0">
              <a:solidFill>
                <a:schemeClr val="accent2">
                  <a:lumMod val="50000"/>
                </a:schemeClr>
              </a:solidFill>
            </a:endParaRPr>
          </a:p>
          <a:p>
            <a:pPr marL="471488" lvl="1" indent="-457200" algn="just" eaLnBrk="1" fontAlgn="auto" hangingPunct="1">
              <a:lnSpc>
                <a:spcPct val="150000"/>
              </a:lnSpc>
              <a:spcAft>
                <a:spcPts val="0"/>
              </a:spcAft>
              <a:defRPr/>
            </a:pPr>
            <a:r>
              <a:rPr lang="vi-VN" dirty="0">
                <a:solidFill>
                  <a:schemeClr val="accent2">
                    <a:lumMod val="50000"/>
                  </a:schemeClr>
                </a:solidFill>
              </a:rPr>
              <a:t>Chương trình là một hệ thống các thủ </a:t>
            </a:r>
            <a:r>
              <a:rPr lang="vi-VN" dirty="0" smtClean="0">
                <a:solidFill>
                  <a:schemeClr val="accent2">
                    <a:lumMod val="50000"/>
                  </a:schemeClr>
                </a:solidFill>
              </a:rPr>
              <a:t>tục</a:t>
            </a:r>
            <a:r>
              <a:rPr lang="en-US" dirty="0" smtClean="0">
                <a:solidFill>
                  <a:schemeClr val="accent2">
                    <a:lumMod val="50000"/>
                  </a:schemeClr>
                </a:solidFill>
              </a:rPr>
              <a:t>/ </a:t>
            </a:r>
            <a:r>
              <a:rPr lang="vi-VN" dirty="0" smtClean="0">
                <a:solidFill>
                  <a:schemeClr val="accent2">
                    <a:lumMod val="50000"/>
                  </a:schemeClr>
                </a:solidFill>
              </a:rPr>
              <a:t>hàm</a:t>
            </a:r>
            <a:r>
              <a:rPr lang="vi-VN" dirty="0">
                <a:solidFill>
                  <a:schemeClr val="accent2">
                    <a:lumMod val="50000"/>
                  </a:schemeClr>
                </a:solidFill>
              </a:rPr>
              <a:t>. Mỗi thủ </a:t>
            </a:r>
            <a:r>
              <a:rPr lang="vi-VN" dirty="0" smtClean="0">
                <a:solidFill>
                  <a:schemeClr val="accent2">
                    <a:lumMod val="50000"/>
                  </a:schemeClr>
                </a:solidFill>
              </a:rPr>
              <a:t>tục</a:t>
            </a:r>
            <a:r>
              <a:rPr lang="en-US" dirty="0" smtClean="0">
                <a:solidFill>
                  <a:schemeClr val="accent2">
                    <a:lumMod val="50000"/>
                  </a:schemeClr>
                </a:solidFill>
              </a:rPr>
              <a:t>/ </a:t>
            </a:r>
            <a:r>
              <a:rPr lang="vi-VN" dirty="0" smtClean="0">
                <a:solidFill>
                  <a:schemeClr val="accent2">
                    <a:lumMod val="50000"/>
                  </a:schemeClr>
                </a:solidFill>
              </a:rPr>
              <a:t>hàm </a:t>
            </a:r>
            <a:r>
              <a:rPr lang="vi-VN" dirty="0">
                <a:solidFill>
                  <a:schemeClr val="accent2">
                    <a:lumMod val="50000"/>
                  </a:schemeClr>
                </a:solidFill>
              </a:rPr>
              <a:t>là một dãy các lệnh.</a:t>
            </a:r>
          </a:p>
          <a:p>
            <a:pPr marL="471488" lvl="1" indent="-457200" algn="just" eaLnBrk="1" fontAlgn="auto" hangingPunct="1">
              <a:lnSpc>
                <a:spcPct val="150000"/>
              </a:lnSpc>
              <a:spcAft>
                <a:spcPts val="0"/>
              </a:spcAft>
              <a:defRPr/>
            </a:pPr>
            <a:r>
              <a:rPr lang="vi-VN" dirty="0">
                <a:solidFill>
                  <a:schemeClr val="accent2">
                    <a:lumMod val="50000"/>
                  </a:schemeClr>
                </a:solidFill>
              </a:rPr>
              <a:t>Lập trình là xác định xem chương trình gồm bao nhiêu thủ </a:t>
            </a:r>
            <a:r>
              <a:rPr lang="vi-VN" dirty="0" smtClean="0">
                <a:solidFill>
                  <a:schemeClr val="accent2">
                    <a:lumMod val="50000"/>
                  </a:schemeClr>
                </a:solidFill>
              </a:rPr>
              <a:t>tục</a:t>
            </a:r>
            <a:r>
              <a:rPr lang="en-US" dirty="0" smtClean="0">
                <a:solidFill>
                  <a:schemeClr val="accent2">
                    <a:lumMod val="50000"/>
                  </a:schemeClr>
                </a:solidFill>
              </a:rPr>
              <a:t>/ </a:t>
            </a:r>
            <a:r>
              <a:rPr lang="vi-VN" dirty="0" smtClean="0">
                <a:solidFill>
                  <a:schemeClr val="accent2">
                    <a:lumMod val="50000"/>
                  </a:schemeClr>
                </a:solidFill>
              </a:rPr>
              <a:t>hàm</a:t>
            </a:r>
            <a:r>
              <a:rPr lang="en-US" dirty="0" smtClean="0">
                <a:solidFill>
                  <a:schemeClr val="accent2">
                    <a:lumMod val="50000"/>
                  </a:schemeClr>
                </a:solidFill>
              </a:rPr>
              <a:t>.</a:t>
            </a:r>
          </a:p>
          <a:p>
            <a:pPr marL="471488" lvl="1" indent="-457200" algn="just" eaLnBrk="1" fontAlgn="auto" hangingPunct="1">
              <a:lnSpc>
                <a:spcPct val="150000"/>
              </a:lnSpc>
              <a:spcAft>
                <a:spcPts val="0"/>
              </a:spcAft>
              <a:defRPr/>
            </a:pPr>
            <a:r>
              <a:rPr lang="vi-VN" dirty="0">
                <a:solidFill>
                  <a:schemeClr val="accent2">
                    <a:lumMod val="50000"/>
                  </a:schemeClr>
                </a:solidFill>
              </a:rPr>
              <a:t>Kết quả là hệ thống cấu trúc và mối quan hệ giữa các hàm</a:t>
            </a:r>
            <a:r>
              <a:rPr lang="vi-VN" dirty="0" smtClean="0">
                <a:solidFill>
                  <a:schemeClr val="accent2">
                    <a:lumMod val="50000"/>
                  </a:schemeClr>
                </a:solidFill>
              </a:rPr>
              <a:t>/</a:t>
            </a:r>
            <a:r>
              <a:rPr lang="en-US" dirty="0" smtClean="0">
                <a:solidFill>
                  <a:schemeClr val="accent2">
                    <a:lumMod val="50000"/>
                  </a:schemeClr>
                </a:solidFill>
              </a:rPr>
              <a:t> </a:t>
            </a:r>
            <a:r>
              <a:rPr lang="vi-VN" dirty="0" smtClean="0">
                <a:solidFill>
                  <a:schemeClr val="accent2">
                    <a:lumMod val="50000"/>
                  </a:schemeClr>
                </a:solidFill>
              </a:rPr>
              <a:t>thủ tục</a:t>
            </a:r>
            <a:r>
              <a:rPr lang="en-US" dirty="0" smtClean="0">
                <a:solidFill>
                  <a:schemeClr val="accent2">
                    <a:lumMod val="50000"/>
                  </a:schemeClr>
                </a:solidFill>
              </a:rPr>
              <a:t>.</a:t>
            </a:r>
            <a:endParaRPr lang="vi-VN" dirty="0">
              <a:solidFill>
                <a:schemeClr val="accent2">
                  <a:lumMod val="50000"/>
                </a:schemeClr>
              </a:solidFill>
            </a:endParaRP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A09BC05-8D61-4BFE-9760-5D9E5C8F6EED}" type="slidenum">
              <a:rPr lang="en-US">
                <a:solidFill>
                  <a:schemeClr val="bg1"/>
                </a:solidFill>
                <a:latin typeface="Verdana" panose="020B0604030504040204" pitchFamily="34" charset="0"/>
              </a:rPr>
              <a:pPr eaLnBrk="1" hangingPunct="1"/>
              <a:t>7</a:t>
            </a:fld>
            <a:endParaRPr lang="en-US">
              <a:solidFill>
                <a:schemeClr val="bg1"/>
              </a:solidFill>
              <a:latin typeface="Verdana" panose="020B0604030504040204" pitchFamily="34" charset="0"/>
            </a:endParaRPr>
          </a:p>
        </p:txBody>
      </p:sp>
    </p:spTree>
    <p:extLst>
      <p:ext uri="{BB962C8B-B14F-4D97-AF65-F5344CB8AC3E}">
        <p14:creationId xmlns="" xmlns:p14="http://schemas.microsoft.com/office/powerpoint/2010/main" val="34360073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dirty="0" err="1" smtClean="0"/>
              <a:t>Các</a:t>
            </a:r>
            <a:r>
              <a:rPr lang="en-US" dirty="0" smtClean="0"/>
              <a:t> PPLT </a:t>
            </a:r>
            <a:r>
              <a:rPr lang="en-US" dirty="0" err="1" smtClean="0"/>
              <a:t>cổ</a:t>
            </a:r>
            <a:r>
              <a:rPr lang="en-US" dirty="0" smtClean="0"/>
              <a:t> </a:t>
            </a:r>
            <a:r>
              <a:rPr lang="en-US" dirty="0" err="1" smtClean="0"/>
              <a:t>điển</a:t>
            </a:r>
            <a:endParaRPr lang="en-US" dirty="0" smtClean="0">
              <a:solidFill>
                <a:schemeClr val="accent1"/>
              </a:solidFill>
            </a:endParaRPr>
          </a:p>
        </p:txBody>
      </p:sp>
      <p:sp>
        <p:nvSpPr>
          <p:cNvPr id="25" name="Content Placeholder 2"/>
          <p:cNvSpPr>
            <a:spLocks noGrp="1"/>
          </p:cNvSpPr>
          <p:nvPr>
            <p:ph idx="1"/>
          </p:nvPr>
        </p:nvSpPr>
        <p:spPr>
          <a:xfrm>
            <a:off x="628650" y="1603375"/>
            <a:ext cx="8058150" cy="4873625"/>
          </a:xfrm>
        </p:spPr>
        <p:txBody>
          <a:bodyPr>
            <a:noAutofit/>
          </a:bodyPr>
          <a:lstStyle/>
          <a:p>
            <a:pPr marL="0" indent="0" algn="just" eaLnBrk="1" fontAlgn="auto" hangingPunct="1">
              <a:lnSpc>
                <a:spcPct val="150000"/>
              </a:lnSpc>
              <a:spcAft>
                <a:spcPts val="0"/>
              </a:spcAft>
              <a:buNone/>
              <a:defRPr/>
            </a:pPr>
            <a:r>
              <a:rPr lang="en-US" b="0" dirty="0" err="1" smtClean="0"/>
              <a:t>Lập</a:t>
            </a:r>
            <a:r>
              <a:rPr lang="en-US" b="0" dirty="0" smtClean="0"/>
              <a:t> </a:t>
            </a:r>
            <a:r>
              <a:rPr lang="en-US" b="0" dirty="0" err="1" smtClean="0"/>
              <a:t>trình</a:t>
            </a:r>
            <a:r>
              <a:rPr lang="en-US" b="0" dirty="0" smtClean="0"/>
              <a:t> </a:t>
            </a:r>
            <a:r>
              <a:rPr lang="en-US" b="0" dirty="0" err="1" smtClean="0"/>
              <a:t>đơn</a:t>
            </a:r>
            <a:r>
              <a:rPr lang="en-US" b="0" dirty="0" smtClean="0"/>
              <a:t> </a:t>
            </a:r>
            <a:r>
              <a:rPr lang="en-US" b="0" dirty="0" err="1" smtClean="0"/>
              <a:t>thể</a:t>
            </a:r>
            <a:endParaRPr lang="en-US" b="0" dirty="0" smtClean="0"/>
          </a:p>
          <a:p>
            <a:pPr marL="457200" lvl="1" indent="-457200" algn="just" eaLnBrk="1" fontAlgn="auto" hangingPunct="1">
              <a:lnSpc>
                <a:spcPct val="150000"/>
              </a:lnSpc>
              <a:spcAft>
                <a:spcPts val="0"/>
              </a:spcAft>
              <a:defRPr/>
            </a:pPr>
            <a:r>
              <a:rPr lang="vi-VN" dirty="0"/>
              <a:t>Chương trình là một hệ thống những đơn thể. Đơn thể là một hệ thống các thủ </a:t>
            </a:r>
            <a:r>
              <a:rPr lang="vi-VN" dirty="0" smtClean="0"/>
              <a:t>tục</a:t>
            </a:r>
            <a:r>
              <a:rPr lang="en-US" dirty="0" smtClean="0"/>
              <a:t>/ </a:t>
            </a:r>
            <a:r>
              <a:rPr lang="vi-VN" dirty="0" smtClean="0"/>
              <a:t>hàm</a:t>
            </a:r>
            <a:r>
              <a:rPr lang="en-US" dirty="0" smtClean="0"/>
              <a:t>.</a:t>
            </a:r>
          </a:p>
          <a:p>
            <a:pPr marL="457200" lvl="1" indent="-457200" algn="just" eaLnBrk="1" fontAlgn="auto" hangingPunct="1">
              <a:lnSpc>
                <a:spcPct val="150000"/>
              </a:lnSpc>
              <a:spcAft>
                <a:spcPts val="0"/>
              </a:spcAft>
              <a:defRPr/>
            </a:pPr>
            <a:r>
              <a:rPr lang="vi-VN" dirty="0" smtClean="0"/>
              <a:t>Phân </a:t>
            </a:r>
            <a:r>
              <a:rPr lang="vi-VN" dirty="0"/>
              <a:t>tích và tìm ra các </a:t>
            </a:r>
            <a:r>
              <a:rPr lang="en-US" dirty="0" err="1" smtClean="0"/>
              <a:t>đơn</a:t>
            </a:r>
            <a:r>
              <a:rPr lang="en-US" dirty="0" smtClean="0"/>
              <a:t> </a:t>
            </a:r>
            <a:r>
              <a:rPr lang="en-US" dirty="0" err="1" smtClean="0"/>
              <a:t>thể</a:t>
            </a:r>
            <a:r>
              <a:rPr lang="en-US" dirty="0" smtClean="0"/>
              <a:t>.</a:t>
            </a:r>
          </a:p>
          <a:p>
            <a:pPr marL="457200" lvl="1" indent="-457200" algn="just" eaLnBrk="1" fontAlgn="auto" hangingPunct="1">
              <a:lnSpc>
                <a:spcPct val="150000"/>
              </a:lnSpc>
              <a:spcAft>
                <a:spcPts val="0"/>
              </a:spcAft>
              <a:defRPr/>
            </a:pPr>
            <a:r>
              <a:rPr lang="en-US" dirty="0" smtClean="0"/>
              <a:t>G</a:t>
            </a:r>
            <a:r>
              <a:rPr lang="vi-VN" dirty="0" smtClean="0"/>
              <a:t>om </a:t>
            </a:r>
            <a:r>
              <a:rPr lang="vi-VN" dirty="0"/>
              <a:t>nhóm các thành phần tương tự nhau về ý nghĩa, phạm vi</a:t>
            </a:r>
            <a:r>
              <a:rPr lang="vi-VN" dirty="0" smtClean="0"/>
              <a:t>…</a:t>
            </a:r>
            <a:endParaRPr lang="vi-VN" dirty="0"/>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0A5F753-A67A-416B-A58A-C389415EDC92}" type="slidenum">
              <a:rPr lang="en-US">
                <a:solidFill>
                  <a:schemeClr val="bg1"/>
                </a:solidFill>
                <a:latin typeface="Verdana" panose="020B0604030504040204" pitchFamily="34" charset="0"/>
              </a:rPr>
              <a:pPr eaLnBrk="1" hangingPunct="1"/>
              <a:t>8</a:t>
            </a:fld>
            <a:endParaRPr lang="en-US">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dirty="0" err="1" smtClean="0"/>
              <a:t>Các</a:t>
            </a:r>
            <a:r>
              <a:rPr lang="en-US" dirty="0" smtClean="0"/>
              <a:t> PPLT </a:t>
            </a:r>
            <a:r>
              <a:rPr lang="en-US" dirty="0" err="1" smtClean="0"/>
              <a:t>cổ</a:t>
            </a:r>
            <a:r>
              <a:rPr lang="en-US" dirty="0" smtClean="0"/>
              <a:t> </a:t>
            </a:r>
            <a:r>
              <a:rPr lang="en-US" dirty="0" err="1" smtClean="0"/>
              <a:t>điển</a:t>
            </a:r>
            <a:endParaRPr lang="en-US" dirty="0" smtClean="0">
              <a:solidFill>
                <a:schemeClr val="accent1"/>
              </a:solidFill>
            </a:endParaRPr>
          </a:p>
        </p:txBody>
      </p:sp>
      <p:sp>
        <p:nvSpPr>
          <p:cNvPr id="25" name="Content Placeholder 2"/>
          <p:cNvSpPr>
            <a:spLocks noGrp="1"/>
          </p:cNvSpPr>
          <p:nvPr>
            <p:ph idx="1"/>
          </p:nvPr>
        </p:nvSpPr>
        <p:spPr>
          <a:xfrm>
            <a:off x="628650" y="1524000"/>
            <a:ext cx="7886700" cy="4645025"/>
          </a:xfrm>
        </p:spPr>
        <p:txBody>
          <a:bodyPr>
            <a:noAutofit/>
          </a:bodyPr>
          <a:lstStyle/>
          <a:p>
            <a:pPr marL="0" indent="0" algn="just" eaLnBrk="1" fontAlgn="auto" hangingPunct="1">
              <a:lnSpc>
                <a:spcPct val="150000"/>
              </a:lnSpc>
              <a:spcAft>
                <a:spcPts val="0"/>
              </a:spcAft>
              <a:buNone/>
              <a:defRPr/>
            </a:pPr>
            <a:r>
              <a:rPr lang="vi-VN" b="0" dirty="0" smtClean="0"/>
              <a:t>V</a:t>
            </a:r>
            <a:r>
              <a:rPr lang="en-US" b="0" dirty="0" smtClean="0"/>
              <a:t>D</a:t>
            </a:r>
            <a:r>
              <a:rPr lang="vi-VN" b="0" dirty="0" smtClean="0"/>
              <a:t>: </a:t>
            </a:r>
            <a:r>
              <a:rPr lang="vi-VN" b="0" dirty="0"/>
              <a:t>Xét chương trình nhập vào họ tên, điểm văn, điểm toán của một học sinh và xuất điểm trung bình tương ứng. Hãy viết chương trình trên bằng các </a:t>
            </a:r>
            <a:r>
              <a:rPr lang="en-US" b="0" dirty="0" err="1" smtClean="0"/>
              <a:t>phương</a:t>
            </a:r>
            <a:r>
              <a:rPr lang="en-US" b="0" dirty="0" smtClean="0"/>
              <a:t> </a:t>
            </a:r>
            <a:r>
              <a:rPr lang="en-US" b="0" dirty="0" err="1" smtClean="0"/>
              <a:t>pháp</a:t>
            </a:r>
            <a:r>
              <a:rPr lang="vi-VN" b="0" dirty="0" smtClean="0"/>
              <a:t>.</a:t>
            </a:r>
            <a:endParaRPr lang="vi-VN" b="0" dirty="0"/>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AB851C1-8226-4673-8040-B6B1CE04BED5}" type="slidenum">
              <a:rPr lang="en-US">
                <a:solidFill>
                  <a:schemeClr val="bg1"/>
                </a:solidFill>
                <a:latin typeface="Verdana" panose="020B0604030504040204" pitchFamily="34" charset="0"/>
              </a:rPr>
              <a:pPr eaLnBrk="1" hangingPunct="1"/>
              <a:t>9</a:t>
            </a:fld>
            <a:endParaRPr lang="en-US">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1655</TotalTime>
  <Words>1532</Words>
  <Application>Microsoft Office PowerPoint</Application>
  <PresentationFormat>On-screen Show (4:3)</PresentationFormat>
  <Paragraphs>324</Paragraphs>
  <Slides>35</Slides>
  <Notes>0</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Office Theme</vt:lpstr>
      <vt:lpstr>Chương 2. Tổng quan về  lập trình hướng đối tượng</vt:lpstr>
      <vt:lpstr>Nội dung</vt:lpstr>
      <vt:lpstr>Phương pháp lập trình (PPLT)?</vt:lpstr>
      <vt:lpstr>Phương pháp lập trình?</vt:lpstr>
      <vt:lpstr>Các yêu cầu chính của phần mềm</vt:lpstr>
      <vt:lpstr>Các PPLT cổ điển</vt:lpstr>
      <vt:lpstr>Các PPLT cổ điển</vt:lpstr>
      <vt:lpstr>Các PPLT cổ điển</vt:lpstr>
      <vt:lpstr>Các PPLT cổ điển</vt:lpstr>
      <vt:lpstr>Cài đặt với pp lập trình tuyến tính (chỉ dùng 1 hàm main &amp; biến toàn cục)</vt:lpstr>
      <vt:lpstr>Cài đặt với pp lập trình tuyến tính (chỉ dùng 1 hàm main và biến cục bộ)</vt:lpstr>
      <vt:lpstr>Cài đặt với pp lập trình tuyến tính (chỉ dùng 1 hàm main và cấu trúc toàn cục)</vt:lpstr>
      <vt:lpstr>Cài đặt với pp lập trình tuyến tính (chỉ dùng 1 hàm main và cấu trúc cục bộ)</vt:lpstr>
      <vt:lpstr>Cài đặt với pp lập trình thủ tục (dùng biến toàn cục)</vt:lpstr>
      <vt:lpstr>Cài đặt với pp lập trình thủ tục (dùng biến toàn cục)</vt:lpstr>
      <vt:lpstr>Cài đặt với pp lập trình thủ tục (dùng biến cục bộ)</vt:lpstr>
      <vt:lpstr>Cài đặt với pp lập trình thủ tục (dùng biến cục bộ)</vt:lpstr>
      <vt:lpstr>Cài đặt với pp lập trình thủ tục (dùng biến cục bộ)</vt:lpstr>
      <vt:lpstr>Cài đặt với pp lập trình thủ tục (dùng biến cấu trúc cục bộ)</vt:lpstr>
      <vt:lpstr>Cài đặt với pp lập trình thủ tục (dùng biến cấu trúc cục bộ)</vt:lpstr>
      <vt:lpstr>Cài đặt với pp lập trình thủ tục (dùng biến cấu trúc toàn cục)</vt:lpstr>
      <vt:lpstr>PP Lập trình hướng đối tượng</vt:lpstr>
      <vt:lpstr>PP Lập trình hướng đối tượng</vt:lpstr>
      <vt:lpstr>Đối tượng là gì ?</vt:lpstr>
      <vt:lpstr>Đối tượng là gì ?</vt:lpstr>
      <vt:lpstr>Lớp đối tượng là gì ?</vt:lpstr>
      <vt:lpstr>Thiết kế phần mềm hướng đối tượng</vt:lpstr>
      <vt:lpstr>Sự trừu tượng hoá</vt:lpstr>
      <vt:lpstr>Một số khái niệm</vt:lpstr>
      <vt:lpstr>Đặc điểm của pp lập trình HĐT</vt:lpstr>
      <vt:lpstr>Đặc điểm của pp lập trình HĐT</vt:lpstr>
      <vt:lpstr>Đặc điểm của pp lập trình HĐT</vt:lpstr>
      <vt:lpstr>Một số ngôn ngữ lập trình HĐT</vt:lpstr>
      <vt:lpstr>Các bước thiết kế đối tượng</vt:lpstr>
      <vt:lpstr>FAQs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Việt Khánh</dc:creator>
  <cp:lastModifiedBy>Khanh</cp:lastModifiedBy>
  <cp:revision>167</cp:revision>
  <dcterms:created xsi:type="dcterms:W3CDTF">2010-12-24T02:50:35Z</dcterms:created>
  <dcterms:modified xsi:type="dcterms:W3CDTF">2016-09-05T01:47:38Z</dcterms:modified>
</cp:coreProperties>
</file>